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269" r:id="rId2"/>
    <p:sldId id="299" r:id="rId3"/>
    <p:sldId id="280" r:id="rId4"/>
    <p:sldId id="279" r:id="rId5"/>
    <p:sldId id="306" r:id="rId6"/>
    <p:sldId id="304" r:id="rId7"/>
    <p:sldId id="307" r:id="rId8"/>
    <p:sldId id="308" r:id="rId9"/>
    <p:sldId id="303" r:id="rId10"/>
    <p:sldId id="305" r:id="rId11"/>
  </p:sldIdLst>
  <p:sldSz cx="9144000" cy="6858000" type="screen4x3"/>
  <p:notesSz cx="7010400" cy="9296400"/>
  <p:custDataLst>
    <p:tags r:id="rId1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EAFA6"/>
    <a:srgbClr val="8064A2"/>
    <a:srgbClr val="DEE7D1"/>
    <a:srgbClr val="D2E5D5"/>
    <a:srgbClr val="D2E4E2"/>
    <a:srgbClr val="D2D8E2"/>
    <a:srgbClr val="D8D3E0"/>
    <a:srgbClr val="6179A8"/>
    <a:srgbClr val="5CB56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445" autoAdjust="0"/>
    <p:restoredTop sz="80947" autoAdjust="0"/>
  </p:normalViewPr>
  <p:slideViewPr>
    <p:cSldViewPr>
      <p:cViewPr>
        <p:scale>
          <a:sx n="80" d="100"/>
          <a:sy n="80" d="100"/>
        </p:scale>
        <p:origin x="-1042" y="173"/>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gs" Target="tags/tag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A8737B4-D615-4F91-993B-807CFA0EE9CF}"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5533A5A6-AAC1-4DC2-926F-9A96568D1C14}">
      <dgm:prSet phldrT="[Text]"/>
      <dgm:spPr/>
      <dgm:t>
        <a:bodyPr/>
        <a:lstStyle/>
        <a:p>
          <a:r>
            <a:rPr lang="en-US" dirty="0" smtClean="0">
              <a:latin typeface="Century Gothic" pitchFamily="34" charset="0"/>
            </a:rPr>
            <a:t>1 Goal</a:t>
          </a:r>
          <a:endParaRPr lang="en-US" dirty="0">
            <a:latin typeface="Century Gothic" pitchFamily="34" charset="0"/>
          </a:endParaRPr>
        </a:p>
      </dgm:t>
    </dgm:pt>
    <dgm:pt modelId="{A3D4F366-AD30-49B7-A94F-9B5D557A176F}" type="parTrans" cxnId="{F14220F0-D457-4AC8-B053-4189DA435BA3}">
      <dgm:prSet/>
      <dgm:spPr/>
      <dgm:t>
        <a:bodyPr/>
        <a:lstStyle/>
        <a:p>
          <a:endParaRPr lang="en-US"/>
        </a:p>
      </dgm:t>
    </dgm:pt>
    <dgm:pt modelId="{3CD741A8-8206-48EA-AF90-DA9FDCD05646}" type="sibTrans" cxnId="{F14220F0-D457-4AC8-B053-4189DA435BA3}">
      <dgm:prSet/>
      <dgm:spPr/>
      <dgm:t>
        <a:bodyPr/>
        <a:lstStyle/>
        <a:p>
          <a:endParaRPr lang="en-US"/>
        </a:p>
      </dgm:t>
    </dgm:pt>
    <dgm:pt modelId="{CA9D125B-F4B1-4480-8F39-C089CF5CB01B}">
      <dgm:prSet phldrT="[Text]"/>
      <dgm:spPr/>
      <dgm:t>
        <a:bodyPr/>
        <a:lstStyle/>
        <a:p>
          <a:r>
            <a:rPr lang="en-US" dirty="0" smtClean="0">
              <a:solidFill>
                <a:schemeClr val="tx1">
                  <a:lumMod val="50000"/>
                  <a:lumOff val="50000"/>
                </a:schemeClr>
              </a:solidFill>
              <a:latin typeface="Century Gothic" pitchFamily="34" charset="0"/>
            </a:rPr>
            <a:t>Lifelong Learning</a:t>
          </a:r>
          <a:endParaRPr lang="en-US" dirty="0">
            <a:solidFill>
              <a:schemeClr val="tx1">
                <a:lumMod val="50000"/>
                <a:lumOff val="50000"/>
              </a:schemeClr>
            </a:solidFill>
            <a:latin typeface="Century Gothic" pitchFamily="34" charset="0"/>
          </a:endParaRPr>
        </a:p>
      </dgm:t>
    </dgm:pt>
    <dgm:pt modelId="{D060C2DE-F003-45A3-AD0A-FE6F7E60AE70}" type="parTrans" cxnId="{E1356815-F21E-4EA4-919B-CA7B72D346B8}">
      <dgm:prSet/>
      <dgm:spPr/>
      <dgm:t>
        <a:bodyPr/>
        <a:lstStyle/>
        <a:p>
          <a:endParaRPr lang="en-US"/>
        </a:p>
      </dgm:t>
    </dgm:pt>
    <dgm:pt modelId="{27592134-5725-4ED1-A789-2743522DB788}" type="sibTrans" cxnId="{E1356815-F21E-4EA4-919B-CA7B72D346B8}">
      <dgm:prSet/>
      <dgm:spPr/>
      <dgm:t>
        <a:bodyPr/>
        <a:lstStyle/>
        <a:p>
          <a:endParaRPr lang="en-US"/>
        </a:p>
      </dgm:t>
    </dgm:pt>
    <dgm:pt modelId="{A8668A05-A874-4704-8CCF-4FE5EF0D7330}" type="pres">
      <dgm:prSet presAssocID="{CA8737B4-D615-4F91-993B-807CFA0EE9CF}" presName="Name0" presStyleCnt="0">
        <dgm:presLayoutVars>
          <dgm:dir/>
          <dgm:animLvl val="lvl"/>
          <dgm:resizeHandles val="exact"/>
        </dgm:presLayoutVars>
      </dgm:prSet>
      <dgm:spPr/>
      <dgm:t>
        <a:bodyPr/>
        <a:lstStyle/>
        <a:p>
          <a:endParaRPr lang="en-US"/>
        </a:p>
      </dgm:t>
    </dgm:pt>
    <dgm:pt modelId="{16A33256-7732-4456-A451-6121505F4A0B}" type="pres">
      <dgm:prSet presAssocID="{5533A5A6-AAC1-4DC2-926F-9A96568D1C14}" presName="linNode" presStyleCnt="0"/>
      <dgm:spPr/>
    </dgm:pt>
    <dgm:pt modelId="{ED6A07ED-056F-4937-ABB4-3F770471797F}" type="pres">
      <dgm:prSet presAssocID="{5533A5A6-AAC1-4DC2-926F-9A96568D1C14}" presName="parentText" presStyleLbl="node1" presStyleIdx="0" presStyleCnt="1">
        <dgm:presLayoutVars>
          <dgm:chMax val="1"/>
          <dgm:bulletEnabled val="1"/>
        </dgm:presLayoutVars>
      </dgm:prSet>
      <dgm:spPr/>
      <dgm:t>
        <a:bodyPr/>
        <a:lstStyle/>
        <a:p>
          <a:endParaRPr lang="en-US"/>
        </a:p>
      </dgm:t>
    </dgm:pt>
    <dgm:pt modelId="{8BC45E04-3743-4554-8306-997CFD9EC1A6}" type="pres">
      <dgm:prSet presAssocID="{5533A5A6-AAC1-4DC2-926F-9A96568D1C14}" presName="descendantText" presStyleLbl="alignAccFollowNode1" presStyleIdx="0" presStyleCnt="1">
        <dgm:presLayoutVars>
          <dgm:bulletEnabled val="1"/>
        </dgm:presLayoutVars>
      </dgm:prSet>
      <dgm:spPr/>
      <dgm:t>
        <a:bodyPr/>
        <a:lstStyle/>
        <a:p>
          <a:endParaRPr lang="en-US"/>
        </a:p>
      </dgm:t>
    </dgm:pt>
  </dgm:ptLst>
  <dgm:cxnLst>
    <dgm:cxn modelId="{B081D0CD-A905-451A-A195-4240CA743CC4}" type="presOf" srcId="{CA9D125B-F4B1-4480-8F39-C089CF5CB01B}" destId="{8BC45E04-3743-4554-8306-997CFD9EC1A6}" srcOrd="0" destOrd="0" presId="urn:microsoft.com/office/officeart/2005/8/layout/vList5"/>
    <dgm:cxn modelId="{9A208DFF-08BD-492B-B2EC-A56786424ED2}" type="presOf" srcId="{5533A5A6-AAC1-4DC2-926F-9A96568D1C14}" destId="{ED6A07ED-056F-4937-ABB4-3F770471797F}" srcOrd="0" destOrd="0" presId="urn:microsoft.com/office/officeart/2005/8/layout/vList5"/>
    <dgm:cxn modelId="{CB5DB2B8-A8DA-4145-BF72-A446281C7A97}" type="presOf" srcId="{CA8737B4-D615-4F91-993B-807CFA0EE9CF}" destId="{A8668A05-A874-4704-8CCF-4FE5EF0D7330}" srcOrd="0" destOrd="0" presId="urn:microsoft.com/office/officeart/2005/8/layout/vList5"/>
    <dgm:cxn modelId="{E1356815-F21E-4EA4-919B-CA7B72D346B8}" srcId="{5533A5A6-AAC1-4DC2-926F-9A96568D1C14}" destId="{CA9D125B-F4B1-4480-8F39-C089CF5CB01B}" srcOrd="0" destOrd="0" parTransId="{D060C2DE-F003-45A3-AD0A-FE6F7E60AE70}" sibTransId="{27592134-5725-4ED1-A789-2743522DB788}"/>
    <dgm:cxn modelId="{F14220F0-D457-4AC8-B053-4189DA435BA3}" srcId="{CA8737B4-D615-4F91-993B-807CFA0EE9CF}" destId="{5533A5A6-AAC1-4DC2-926F-9A96568D1C14}" srcOrd="0" destOrd="0" parTransId="{A3D4F366-AD30-49B7-A94F-9B5D557A176F}" sibTransId="{3CD741A8-8206-48EA-AF90-DA9FDCD05646}"/>
    <dgm:cxn modelId="{F7A7F5BA-9D5C-47B3-96DF-816F2191D3D7}" type="presParOf" srcId="{A8668A05-A874-4704-8CCF-4FE5EF0D7330}" destId="{16A33256-7732-4456-A451-6121505F4A0B}" srcOrd="0" destOrd="0" presId="urn:microsoft.com/office/officeart/2005/8/layout/vList5"/>
    <dgm:cxn modelId="{353F7B9B-675E-4258-AF1E-DA39C3DC0C1E}" type="presParOf" srcId="{16A33256-7732-4456-A451-6121505F4A0B}" destId="{ED6A07ED-056F-4937-ABB4-3F770471797F}" srcOrd="0" destOrd="0" presId="urn:microsoft.com/office/officeart/2005/8/layout/vList5"/>
    <dgm:cxn modelId="{E98EC130-341B-43CB-B168-C8B34A9C1B18}" type="presParOf" srcId="{16A33256-7732-4456-A451-6121505F4A0B}" destId="{8BC45E04-3743-4554-8306-997CFD9EC1A6}"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A8737B4-D615-4F91-993B-807CFA0EE9CF}"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5533A5A6-AAC1-4DC2-926F-9A96568D1C14}">
      <dgm:prSet phldrT="[Text]"/>
      <dgm:spPr/>
      <dgm:t>
        <a:bodyPr/>
        <a:lstStyle/>
        <a:p>
          <a:r>
            <a:rPr lang="en-US" dirty="0" smtClean="0">
              <a:latin typeface="Century Gothic" pitchFamily="34" charset="0"/>
            </a:rPr>
            <a:t>Objective 1</a:t>
          </a:r>
          <a:endParaRPr lang="en-US" dirty="0">
            <a:latin typeface="Century Gothic" pitchFamily="34" charset="0"/>
          </a:endParaRPr>
        </a:p>
      </dgm:t>
    </dgm:pt>
    <dgm:pt modelId="{A3D4F366-AD30-49B7-A94F-9B5D557A176F}" type="parTrans" cxnId="{F14220F0-D457-4AC8-B053-4189DA435BA3}">
      <dgm:prSet/>
      <dgm:spPr/>
      <dgm:t>
        <a:bodyPr/>
        <a:lstStyle/>
        <a:p>
          <a:endParaRPr lang="en-US"/>
        </a:p>
      </dgm:t>
    </dgm:pt>
    <dgm:pt modelId="{3CD741A8-8206-48EA-AF90-DA9FDCD05646}" type="sibTrans" cxnId="{F14220F0-D457-4AC8-B053-4189DA435BA3}">
      <dgm:prSet/>
      <dgm:spPr/>
      <dgm:t>
        <a:bodyPr/>
        <a:lstStyle/>
        <a:p>
          <a:endParaRPr lang="en-US"/>
        </a:p>
      </dgm:t>
    </dgm:pt>
    <dgm:pt modelId="{CA9D125B-F4B1-4480-8F39-C089CF5CB01B}">
      <dgm:prSet phldrT="[Text]"/>
      <dgm:spPr/>
      <dgm:t>
        <a:bodyPr/>
        <a:lstStyle/>
        <a:p>
          <a:r>
            <a:rPr lang="en-US" dirty="0" smtClean="0">
              <a:solidFill>
                <a:schemeClr val="tx1">
                  <a:lumMod val="65000"/>
                  <a:lumOff val="35000"/>
                </a:schemeClr>
              </a:solidFill>
              <a:latin typeface="Century Gothic" pitchFamily="34" charset="0"/>
            </a:rPr>
            <a:t>Effective Teaching Practices</a:t>
          </a:r>
          <a:endParaRPr lang="en-US" dirty="0">
            <a:solidFill>
              <a:schemeClr val="tx1">
                <a:lumMod val="65000"/>
                <a:lumOff val="35000"/>
              </a:schemeClr>
            </a:solidFill>
            <a:latin typeface="Century Gothic" pitchFamily="34" charset="0"/>
          </a:endParaRPr>
        </a:p>
      </dgm:t>
    </dgm:pt>
    <dgm:pt modelId="{D060C2DE-F003-45A3-AD0A-FE6F7E60AE70}" type="parTrans" cxnId="{E1356815-F21E-4EA4-919B-CA7B72D346B8}">
      <dgm:prSet/>
      <dgm:spPr/>
      <dgm:t>
        <a:bodyPr/>
        <a:lstStyle/>
        <a:p>
          <a:endParaRPr lang="en-US"/>
        </a:p>
      </dgm:t>
    </dgm:pt>
    <dgm:pt modelId="{27592134-5725-4ED1-A789-2743522DB788}" type="sibTrans" cxnId="{E1356815-F21E-4EA4-919B-CA7B72D346B8}">
      <dgm:prSet/>
      <dgm:spPr/>
      <dgm:t>
        <a:bodyPr/>
        <a:lstStyle/>
        <a:p>
          <a:endParaRPr lang="en-US"/>
        </a:p>
      </dgm:t>
    </dgm:pt>
    <dgm:pt modelId="{4689A33E-3092-48D3-8A9F-E77727385597}">
      <dgm:prSet phldrT="[Text]"/>
      <dgm:spPr/>
      <dgm:t>
        <a:bodyPr/>
        <a:lstStyle/>
        <a:p>
          <a:r>
            <a:rPr lang="en-US" dirty="0" smtClean="0">
              <a:solidFill>
                <a:schemeClr val="tx1">
                  <a:lumMod val="65000"/>
                  <a:lumOff val="35000"/>
                </a:schemeClr>
              </a:solidFill>
              <a:latin typeface="Century Gothic" pitchFamily="34" charset="0"/>
            </a:rPr>
            <a:t>Professional Development</a:t>
          </a:r>
          <a:endParaRPr lang="en-US" dirty="0">
            <a:solidFill>
              <a:schemeClr val="tx1">
                <a:lumMod val="65000"/>
                <a:lumOff val="35000"/>
              </a:schemeClr>
            </a:solidFill>
            <a:latin typeface="Century Gothic" pitchFamily="34" charset="0"/>
          </a:endParaRPr>
        </a:p>
      </dgm:t>
    </dgm:pt>
    <dgm:pt modelId="{7D92EB67-E1CA-483F-8399-C85753A71D08}" type="parTrans" cxnId="{1EF66598-6CBF-4806-B330-90A3C87F82A6}">
      <dgm:prSet/>
      <dgm:spPr/>
      <dgm:t>
        <a:bodyPr/>
        <a:lstStyle/>
        <a:p>
          <a:endParaRPr lang="en-US"/>
        </a:p>
      </dgm:t>
    </dgm:pt>
    <dgm:pt modelId="{3CBD234E-E23C-4707-89C3-30BAA9EC8B4C}" type="sibTrans" cxnId="{1EF66598-6CBF-4806-B330-90A3C87F82A6}">
      <dgm:prSet/>
      <dgm:spPr/>
      <dgm:t>
        <a:bodyPr/>
        <a:lstStyle/>
        <a:p>
          <a:endParaRPr lang="en-US"/>
        </a:p>
      </dgm:t>
    </dgm:pt>
    <dgm:pt modelId="{C5972789-391A-487E-816D-B4392FD6A47F}">
      <dgm:prSet phldrT="[Text]"/>
      <dgm:spPr/>
      <dgm:t>
        <a:bodyPr/>
        <a:lstStyle/>
        <a:p>
          <a:r>
            <a:rPr lang="en-US" dirty="0" smtClean="0">
              <a:latin typeface="Century Gothic" pitchFamily="34" charset="0"/>
            </a:rPr>
            <a:t>Objective 2</a:t>
          </a:r>
          <a:endParaRPr lang="en-US" dirty="0">
            <a:latin typeface="Century Gothic" pitchFamily="34" charset="0"/>
          </a:endParaRPr>
        </a:p>
      </dgm:t>
    </dgm:pt>
    <dgm:pt modelId="{6E44D993-447A-47D7-B4A1-502F9AA33BC3}" type="parTrans" cxnId="{54A13696-CD60-4535-AC73-0E087E65CDC5}">
      <dgm:prSet/>
      <dgm:spPr/>
      <dgm:t>
        <a:bodyPr/>
        <a:lstStyle/>
        <a:p>
          <a:endParaRPr lang="en-US"/>
        </a:p>
      </dgm:t>
    </dgm:pt>
    <dgm:pt modelId="{1ABB51B0-BEED-4883-91A9-19A1843E9CBA}" type="sibTrans" cxnId="{54A13696-CD60-4535-AC73-0E087E65CDC5}">
      <dgm:prSet/>
      <dgm:spPr/>
      <dgm:t>
        <a:bodyPr/>
        <a:lstStyle/>
        <a:p>
          <a:endParaRPr lang="en-US"/>
        </a:p>
      </dgm:t>
    </dgm:pt>
    <dgm:pt modelId="{6CE7753B-834C-49A5-B313-E31EB2CD2209}">
      <dgm:prSet phldrT="[Text]"/>
      <dgm:spPr/>
      <dgm:t>
        <a:bodyPr/>
        <a:lstStyle/>
        <a:p>
          <a:r>
            <a:rPr lang="en-US" sz="1600" dirty="0" smtClean="0">
              <a:solidFill>
                <a:schemeClr val="tx1">
                  <a:lumMod val="65000"/>
                  <a:lumOff val="35000"/>
                </a:schemeClr>
              </a:solidFill>
              <a:latin typeface="Century Gothic" pitchFamily="34" charset="0"/>
            </a:rPr>
            <a:t>LLLC Measures</a:t>
          </a:r>
          <a:endParaRPr lang="en-US" sz="1600" dirty="0">
            <a:solidFill>
              <a:schemeClr val="tx1">
                <a:lumMod val="65000"/>
                <a:lumOff val="35000"/>
              </a:schemeClr>
            </a:solidFill>
            <a:latin typeface="Century Gothic" pitchFamily="34" charset="0"/>
          </a:endParaRPr>
        </a:p>
      </dgm:t>
    </dgm:pt>
    <dgm:pt modelId="{9BCF5981-15BA-4B97-9204-89BB43828BC6}" type="parTrans" cxnId="{C08DBD26-A1C6-4D99-94EF-FD69180CDB6E}">
      <dgm:prSet/>
      <dgm:spPr/>
      <dgm:t>
        <a:bodyPr/>
        <a:lstStyle/>
        <a:p>
          <a:endParaRPr lang="en-US"/>
        </a:p>
      </dgm:t>
    </dgm:pt>
    <dgm:pt modelId="{2F638112-D6E1-424D-B3BA-592068B3A167}" type="sibTrans" cxnId="{C08DBD26-A1C6-4D99-94EF-FD69180CDB6E}">
      <dgm:prSet/>
      <dgm:spPr/>
      <dgm:t>
        <a:bodyPr/>
        <a:lstStyle/>
        <a:p>
          <a:endParaRPr lang="en-US"/>
        </a:p>
      </dgm:t>
    </dgm:pt>
    <dgm:pt modelId="{6D85C96A-819A-451C-AFB8-F4F788A9F0B0}">
      <dgm:prSet phldrT="[Text]"/>
      <dgm:spPr/>
      <dgm:t>
        <a:bodyPr/>
        <a:lstStyle/>
        <a:p>
          <a:r>
            <a:rPr lang="en-US" dirty="0" smtClean="0">
              <a:latin typeface="Century Gothic" pitchFamily="34" charset="0"/>
            </a:rPr>
            <a:t>Objective 3</a:t>
          </a:r>
          <a:endParaRPr lang="en-US" dirty="0">
            <a:latin typeface="Century Gothic" pitchFamily="34" charset="0"/>
          </a:endParaRPr>
        </a:p>
      </dgm:t>
    </dgm:pt>
    <dgm:pt modelId="{854E1E62-BC40-458F-84FD-1CC37B967CDD}" type="parTrans" cxnId="{0EAA0728-F989-4FDC-A1DA-E5F328B4B99E}">
      <dgm:prSet/>
      <dgm:spPr/>
      <dgm:t>
        <a:bodyPr/>
        <a:lstStyle/>
        <a:p>
          <a:endParaRPr lang="en-US"/>
        </a:p>
      </dgm:t>
    </dgm:pt>
    <dgm:pt modelId="{4EDD12CA-3D2E-47BD-83B3-0114A56B86BB}" type="sibTrans" cxnId="{0EAA0728-F989-4FDC-A1DA-E5F328B4B99E}">
      <dgm:prSet/>
      <dgm:spPr/>
      <dgm:t>
        <a:bodyPr/>
        <a:lstStyle/>
        <a:p>
          <a:endParaRPr lang="en-US"/>
        </a:p>
      </dgm:t>
    </dgm:pt>
    <dgm:pt modelId="{26767FB6-09CE-4A88-BC71-3ACC9ED2D258}">
      <dgm:prSet phldrT="[Text]"/>
      <dgm:spPr/>
      <dgm:t>
        <a:bodyPr/>
        <a:lstStyle/>
        <a:p>
          <a:r>
            <a:rPr lang="en-US" dirty="0" smtClean="0">
              <a:solidFill>
                <a:schemeClr val="tx1">
                  <a:lumMod val="65000"/>
                  <a:lumOff val="35000"/>
                </a:schemeClr>
              </a:solidFill>
              <a:latin typeface="Century Gothic" pitchFamily="34" charset="0"/>
            </a:rPr>
            <a:t>Transition</a:t>
          </a:r>
          <a:endParaRPr lang="en-US" dirty="0">
            <a:solidFill>
              <a:schemeClr val="tx1">
                <a:lumMod val="65000"/>
                <a:lumOff val="35000"/>
              </a:schemeClr>
            </a:solidFill>
            <a:latin typeface="Century Gothic" pitchFamily="34" charset="0"/>
          </a:endParaRPr>
        </a:p>
      </dgm:t>
    </dgm:pt>
    <dgm:pt modelId="{1014D9F7-94C2-41FF-9EA6-94C435849901}" type="parTrans" cxnId="{D0712525-F45C-4C28-982C-168C8D67ACB0}">
      <dgm:prSet/>
      <dgm:spPr/>
      <dgm:t>
        <a:bodyPr/>
        <a:lstStyle/>
        <a:p>
          <a:endParaRPr lang="en-US"/>
        </a:p>
      </dgm:t>
    </dgm:pt>
    <dgm:pt modelId="{22A1400F-DED1-40B8-BC88-7E928D79EBD4}" type="sibTrans" cxnId="{D0712525-F45C-4C28-982C-168C8D67ACB0}">
      <dgm:prSet/>
      <dgm:spPr/>
      <dgm:t>
        <a:bodyPr/>
        <a:lstStyle/>
        <a:p>
          <a:endParaRPr lang="en-US"/>
        </a:p>
      </dgm:t>
    </dgm:pt>
    <dgm:pt modelId="{506DE597-6FD1-45B8-A0C8-A9DA6D4A0ABA}">
      <dgm:prSet phldrT="[Text]"/>
      <dgm:spPr/>
      <dgm:t>
        <a:bodyPr/>
        <a:lstStyle/>
        <a:p>
          <a:r>
            <a:rPr lang="en-US" dirty="0" smtClean="0">
              <a:latin typeface="Century Gothic" pitchFamily="34" charset="0"/>
            </a:rPr>
            <a:t>Objective 4</a:t>
          </a:r>
          <a:endParaRPr lang="en-US" dirty="0">
            <a:latin typeface="Century Gothic" pitchFamily="34" charset="0"/>
          </a:endParaRPr>
        </a:p>
      </dgm:t>
    </dgm:pt>
    <dgm:pt modelId="{88DDE642-BD15-42C8-B568-90CCD3F7AFFD}" type="parTrans" cxnId="{60875513-3B0C-41B3-BB54-54516C05C656}">
      <dgm:prSet/>
      <dgm:spPr/>
      <dgm:t>
        <a:bodyPr/>
        <a:lstStyle/>
        <a:p>
          <a:endParaRPr lang="en-US"/>
        </a:p>
      </dgm:t>
    </dgm:pt>
    <dgm:pt modelId="{91D8378C-04BA-494C-9D79-238D127F53D8}" type="sibTrans" cxnId="{60875513-3B0C-41B3-BB54-54516C05C656}">
      <dgm:prSet/>
      <dgm:spPr/>
      <dgm:t>
        <a:bodyPr/>
        <a:lstStyle/>
        <a:p>
          <a:endParaRPr lang="en-US"/>
        </a:p>
      </dgm:t>
    </dgm:pt>
    <dgm:pt modelId="{2791A13B-CA3D-4700-8C1A-F27F91C8609D}">
      <dgm:prSet phldrT="[Text]"/>
      <dgm:spPr/>
      <dgm:t>
        <a:bodyPr/>
        <a:lstStyle/>
        <a:p>
          <a:r>
            <a:rPr lang="en-US" dirty="0" smtClean="0">
              <a:latin typeface="Century Gothic" pitchFamily="34" charset="0"/>
            </a:rPr>
            <a:t>Objective 5</a:t>
          </a:r>
          <a:endParaRPr lang="en-US" dirty="0">
            <a:latin typeface="Century Gothic" pitchFamily="34" charset="0"/>
          </a:endParaRPr>
        </a:p>
      </dgm:t>
    </dgm:pt>
    <dgm:pt modelId="{66FB7E73-4328-497D-9C88-0CDFDAF229F0}" type="parTrans" cxnId="{E9B508BA-8755-4FBF-ABCE-95A76E8DA588}">
      <dgm:prSet/>
      <dgm:spPr/>
      <dgm:t>
        <a:bodyPr/>
        <a:lstStyle/>
        <a:p>
          <a:endParaRPr lang="en-US"/>
        </a:p>
      </dgm:t>
    </dgm:pt>
    <dgm:pt modelId="{8E91AB4C-9876-48A9-AE2C-6960F7C59C3D}" type="sibTrans" cxnId="{E9B508BA-8755-4FBF-ABCE-95A76E8DA588}">
      <dgm:prSet/>
      <dgm:spPr/>
      <dgm:t>
        <a:bodyPr/>
        <a:lstStyle/>
        <a:p>
          <a:endParaRPr lang="en-US"/>
        </a:p>
      </dgm:t>
    </dgm:pt>
    <dgm:pt modelId="{3D31D60B-CC53-4885-BAFB-468ACD50050D}">
      <dgm:prSet phldrT="[Text]"/>
      <dgm:spPr/>
      <dgm:t>
        <a:bodyPr/>
        <a:lstStyle/>
        <a:p>
          <a:endParaRPr lang="en-US" dirty="0">
            <a:solidFill>
              <a:schemeClr val="tx1">
                <a:lumMod val="65000"/>
                <a:lumOff val="35000"/>
              </a:schemeClr>
            </a:solidFill>
            <a:latin typeface="Century Gothic" pitchFamily="34" charset="0"/>
          </a:endParaRPr>
        </a:p>
      </dgm:t>
    </dgm:pt>
    <dgm:pt modelId="{946B8E45-F149-435E-ADA3-42604ED457AA}" type="parTrans" cxnId="{8E855628-E978-4882-B61D-012FF60ADD17}">
      <dgm:prSet/>
      <dgm:spPr/>
      <dgm:t>
        <a:bodyPr/>
        <a:lstStyle/>
        <a:p>
          <a:endParaRPr lang="en-US"/>
        </a:p>
      </dgm:t>
    </dgm:pt>
    <dgm:pt modelId="{049E1917-6C22-4565-8E14-1592C3C97734}" type="sibTrans" cxnId="{8E855628-E978-4882-B61D-012FF60ADD17}">
      <dgm:prSet/>
      <dgm:spPr/>
      <dgm:t>
        <a:bodyPr/>
        <a:lstStyle/>
        <a:p>
          <a:endParaRPr lang="en-US"/>
        </a:p>
      </dgm:t>
    </dgm:pt>
    <dgm:pt modelId="{C2E50247-9887-4AFF-8698-11BA44DE6B6B}">
      <dgm:prSet phldrT="[Text]" custT="1"/>
      <dgm:spPr/>
      <dgm:t>
        <a:bodyPr/>
        <a:lstStyle/>
        <a:p>
          <a:r>
            <a:rPr lang="en-US" sz="1400" dirty="0" smtClean="0">
              <a:solidFill>
                <a:schemeClr val="tx1">
                  <a:lumMod val="65000"/>
                  <a:lumOff val="35000"/>
                </a:schemeClr>
              </a:solidFill>
              <a:latin typeface="Century Gothic" pitchFamily="34" charset="0"/>
            </a:rPr>
            <a:t>School Community Health / Safety</a:t>
          </a:r>
          <a:endParaRPr lang="en-US" sz="1400" dirty="0">
            <a:solidFill>
              <a:schemeClr val="tx1">
                <a:lumMod val="65000"/>
                <a:lumOff val="35000"/>
              </a:schemeClr>
            </a:solidFill>
            <a:latin typeface="Century Gothic" pitchFamily="34" charset="0"/>
          </a:endParaRPr>
        </a:p>
      </dgm:t>
    </dgm:pt>
    <dgm:pt modelId="{B3027BD3-556B-4935-8195-7A5C30607FCA}" type="sibTrans" cxnId="{C8D3E2BF-5D4F-4D5E-8BE4-7E9FF32127CF}">
      <dgm:prSet/>
      <dgm:spPr/>
      <dgm:t>
        <a:bodyPr/>
        <a:lstStyle/>
        <a:p>
          <a:endParaRPr lang="en-US"/>
        </a:p>
      </dgm:t>
    </dgm:pt>
    <dgm:pt modelId="{B94EBD34-BC5B-494C-9AD1-F636E2628920}" type="parTrans" cxnId="{C8D3E2BF-5D4F-4D5E-8BE4-7E9FF32127CF}">
      <dgm:prSet/>
      <dgm:spPr/>
      <dgm:t>
        <a:bodyPr/>
        <a:lstStyle/>
        <a:p>
          <a:endParaRPr lang="en-US"/>
        </a:p>
      </dgm:t>
    </dgm:pt>
    <dgm:pt modelId="{4042917C-4BA1-4D61-AAF1-6C0CEAAA568F}">
      <dgm:prSet phldrT="[Text]"/>
      <dgm:spPr/>
      <dgm:t>
        <a:bodyPr/>
        <a:lstStyle/>
        <a:p>
          <a:r>
            <a:rPr lang="en-US" dirty="0" smtClean="0">
              <a:solidFill>
                <a:schemeClr val="tx1">
                  <a:lumMod val="65000"/>
                  <a:lumOff val="35000"/>
                </a:schemeClr>
              </a:solidFill>
              <a:latin typeface="Century Gothic" pitchFamily="34" charset="0"/>
            </a:rPr>
            <a:t>Contemporary Learning Spaces</a:t>
          </a:r>
          <a:endParaRPr lang="en-US" dirty="0">
            <a:solidFill>
              <a:schemeClr val="tx1">
                <a:lumMod val="65000"/>
                <a:lumOff val="35000"/>
              </a:schemeClr>
            </a:solidFill>
            <a:latin typeface="Century Gothic" pitchFamily="34" charset="0"/>
          </a:endParaRPr>
        </a:p>
      </dgm:t>
    </dgm:pt>
    <dgm:pt modelId="{1949FC3D-540F-4113-B590-87B5616AC8BE}" type="parTrans" cxnId="{A2E6717C-1C6C-460E-83DB-FAD4E7CFBD81}">
      <dgm:prSet/>
      <dgm:spPr/>
      <dgm:t>
        <a:bodyPr/>
        <a:lstStyle/>
        <a:p>
          <a:endParaRPr lang="en-US"/>
        </a:p>
      </dgm:t>
    </dgm:pt>
    <dgm:pt modelId="{D8E2D8E5-9FDC-4572-823B-9EF5F24B9334}" type="sibTrans" cxnId="{A2E6717C-1C6C-460E-83DB-FAD4E7CFBD81}">
      <dgm:prSet/>
      <dgm:spPr/>
      <dgm:t>
        <a:bodyPr/>
        <a:lstStyle/>
        <a:p>
          <a:endParaRPr lang="en-US"/>
        </a:p>
      </dgm:t>
    </dgm:pt>
    <dgm:pt modelId="{7A89E3EC-632D-45D6-9451-FF42F8CD7832}">
      <dgm:prSet phldrT="[Text]" custT="1"/>
      <dgm:spPr/>
      <dgm:t>
        <a:bodyPr/>
        <a:lstStyle/>
        <a:p>
          <a:r>
            <a:rPr lang="en-US" sz="1400" dirty="0" smtClean="0">
              <a:solidFill>
                <a:schemeClr val="tx1">
                  <a:lumMod val="65000"/>
                  <a:lumOff val="35000"/>
                </a:schemeClr>
              </a:solidFill>
              <a:latin typeface="Century Gothic" pitchFamily="34" charset="0"/>
            </a:rPr>
            <a:t>Performance-Based Assessments</a:t>
          </a:r>
          <a:endParaRPr lang="en-US" sz="1400" dirty="0">
            <a:solidFill>
              <a:schemeClr val="tx1">
                <a:lumMod val="65000"/>
                <a:lumOff val="35000"/>
              </a:schemeClr>
            </a:solidFill>
            <a:latin typeface="Century Gothic" pitchFamily="34" charset="0"/>
          </a:endParaRPr>
        </a:p>
      </dgm:t>
    </dgm:pt>
    <dgm:pt modelId="{E0EA9402-12B7-4740-8B45-104DCBD37921}" type="parTrans" cxnId="{083EC323-C14D-49CC-8ADF-110F77B37BDF}">
      <dgm:prSet/>
      <dgm:spPr/>
      <dgm:t>
        <a:bodyPr/>
        <a:lstStyle/>
        <a:p>
          <a:endParaRPr lang="en-US"/>
        </a:p>
      </dgm:t>
    </dgm:pt>
    <dgm:pt modelId="{0236941E-60BD-41E2-9B4A-7199F56ADEC4}" type="sibTrans" cxnId="{083EC323-C14D-49CC-8ADF-110F77B37BDF}">
      <dgm:prSet/>
      <dgm:spPr/>
      <dgm:t>
        <a:bodyPr/>
        <a:lstStyle/>
        <a:p>
          <a:endParaRPr lang="en-US"/>
        </a:p>
      </dgm:t>
    </dgm:pt>
    <dgm:pt modelId="{EB433CB6-4B77-4EC8-8955-D2799A9046A9}">
      <dgm:prSet phldrT="[Text]"/>
      <dgm:spPr/>
      <dgm:t>
        <a:bodyPr/>
        <a:lstStyle/>
        <a:p>
          <a:r>
            <a:rPr lang="en-US" dirty="0" smtClean="0">
              <a:solidFill>
                <a:schemeClr val="tx1">
                  <a:lumMod val="65000"/>
                  <a:lumOff val="35000"/>
                </a:schemeClr>
              </a:solidFill>
              <a:latin typeface="Century Gothic" pitchFamily="34" charset="0"/>
            </a:rPr>
            <a:t>World Language Program</a:t>
          </a:r>
          <a:endParaRPr lang="en-US" dirty="0">
            <a:solidFill>
              <a:schemeClr val="tx1">
                <a:lumMod val="65000"/>
                <a:lumOff val="35000"/>
              </a:schemeClr>
            </a:solidFill>
            <a:latin typeface="Century Gothic" pitchFamily="34" charset="0"/>
          </a:endParaRPr>
        </a:p>
      </dgm:t>
    </dgm:pt>
    <dgm:pt modelId="{44D73FCD-CA0B-46FD-B1C6-D2CF0D433AEA}" type="parTrans" cxnId="{FB3CF5E5-81C4-4847-832B-878123DDC36E}">
      <dgm:prSet/>
      <dgm:spPr/>
      <dgm:t>
        <a:bodyPr/>
        <a:lstStyle/>
        <a:p>
          <a:endParaRPr lang="en-US"/>
        </a:p>
      </dgm:t>
    </dgm:pt>
    <dgm:pt modelId="{7F77528C-737C-4A97-8F79-098F647DFE68}" type="sibTrans" cxnId="{FB3CF5E5-81C4-4847-832B-878123DDC36E}">
      <dgm:prSet/>
      <dgm:spPr/>
      <dgm:t>
        <a:bodyPr/>
        <a:lstStyle/>
        <a:p>
          <a:endParaRPr lang="en-US"/>
        </a:p>
      </dgm:t>
    </dgm:pt>
    <dgm:pt modelId="{2DFEEB3C-B9EA-4F45-85F8-3FB5A8410630}">
      <dgm:prSet phldrT="[Text]"/>
      <dgm:spPr/>
      <dgm:t>
        <a:bodyPr/>
        <a:lstStyle/>
        <a:p>
          <a:r>
            <a:rPr lang="en-US" dirty="0" smtClean="0">
              <a:solidFill>
                <a:schemeClr val="tx1">
                  <a:lumMod val="65000"/>
                  <a:lumOff val="35000"/>
                </a:schemeClr>
              </a:solidFill>
              <a:latin typeface="Century Gothic" pitchFamily="34" charset="0"/>
            </a:rPr>
            <a:t>Mentorship &amp; Internship</a:t>
          </a:r>
          <a:endParaRPr lang="en-US" dirty="0">
            <a:solidFill>
              <a:schemeClr val="tx1">
                <a:lumMod val="65000"/>
                <a:lumOff val="35000"/>
              </a:schemeClr>
            </a:solidFill>
            <a:latin typeface="Century Gothic" pitchFamily="34" charset="0"/>
          </a:endParaRPr>
        </a:p>
      </dgm:t>
    </dgm:pt>
    <dgm:pt modelId="{CA0F6306-C3F9-4479-A76D-430C0E3B7877}" type="sibTrans" cxnId="{BD8013B2-4A14-4131-BE2D-22C29B7A7420}">
      <dgm:prSet/>
      <dgm:spPr/>
      <dgm:t>
        <a:bodyPr/>
        <a:lstStyle/>
        <a:p>
          <a:endParaRPr lang="en-US"/>
        </a:p>
      </dgm:t>
    </dgm:pt>
    <dgm:pt modelId="{F5308B61-1D68-4096-A137-7B79F4429CEC}" type="parTrans" cxnId="{BD8013B2-4A14-4131-BE2D-22C29B7A7420}">
      <dgm:prSet/>
      <dgm:spPr/>
      <dgm:t>
        <a:bodyPr/>
        <a:lstStyle/>
        <a:p>
          <a:endParaRPr lang="en-US"/>
        </a:p>
      </dgm:t>
    </dgm:pt>
    <dgm:pt modelId="{66302228-954D-41A0-9EEF-4F9EFDCA837E}">
      <dgm:prSet phldrT="[Text]"/>
      <dgm:spPr/>
      <dgm:t>
        <a:bodyPr/>
        <a:lstStyle/>
        <a:p>
          <a:r>
            <a:rPr lang="en-US" dirty="0" smtClean="0">
              <a:solidFill>
                <a:schemeClr val="tx1">
                  <a:lumMod val="65000"/>
                  <a:lumOff val="35000"/>
                </a:schemeClr>
              </a:solidFill>
              <a:latin typeface="Century Gothic" pitchFamily="34" charset="0"/>
            </a:rPr>
            <a:t>Community Support</a:t>
          </a:r>
          <a:endParaRPr lang="en-US" dirty="0">
            <a:solidFill>
              <a:schemeClr val="tx1">
                <a:lumMod val="65000"/>
                <a:lumOff val="35000"/>
              </a:schemeClr>
            </a:solidFill>
            <a:latin typeface="Century Gothic" pitchFamily="34" charset="0"/>
          </a:endParaRPr>
        </a:p>
      </dgm:t>
    </dgm:pt>
    <dgm:pt modelId="{77B95895-FA3B-4631-A944-C3DEE10870FF}" type="parTrans" cxnId="{4C0723C1-E330-4013-A726-682B06A154D7}">
      <dgm:prSet/>
      <dgm:spPr/>
      <dgm:t>
        <a:bodyPr/>
        <a:lstStyle/>
        <a:p>
          <a:endParaRPr lang="en-US"/>
        </a:p>
      </dgm:t>
    </dgm:pt>
    <dgm:pt modelId="{CB505D3A-0398-4643-ACF8-96D068C4BD71}" type="sibTrans" cxnId="{4C0723C1-E330-4013-A726-682B06A154D7}">
      <dgm:prSet/>
      <dgm:spPr/>
      <dgm:t>
        <a:bodyPr/>
        <a:lstStyle/>
        <a:p>
          <a:endParaRPr lang="en-US"/>
        </a:p>
      </dgm:t>
    </dgm:pt>
    <dgm:pt modelId="{BF23D029-39B5-40FA-879F-FE33D6E3530D}">
      <dgm:prSet phldrT="[Text]"/>
      <dgm:spPr/>
      <dgm:t>
        <a:bodyPr/>
        <a:lstStyle/>
        <a:p>
          <a:r>
            <a:rPr lang="en-US" sz="1600" dirty="0" smtClean="0">
              <a:solidFill>
                <a:schemeClr val="tx1">
                  <a:lumMod val="65000"/>
                  <a:lumOff val="35000"/>
                </a:schemeClr>
              </a:solidFill>
              <a:latin typeface="Century Gothic" pitchFamily="34" charset="0"/>
            </a:rPr>
            <a:t>Optimize Fiscal Resources</a:t>
          </a:r>
          <a:endParaRPr lang="en-US" sz="1600" dirty="0">
            <a:solidFill>
              <a:schemeClr val="tx1">
                <a:lumMod val="65000"/>
                <a:lumOff val="35000"/>
              </a:schemeClr>
            </a:solidFill>
            <a:latin typeface="Century Gothic" pitchFamily="34" charset="0"/>
          </a:endParaRPr>
        </a:p>
      </dgm:t>
    </dgm:pt>
    <dgm:pt modelId="{7C62F79E-B7A8-4760-889A-3D8F03132B63}" type="parTrans" cxnId="{F74F7837-9EF9-48A7-B2B8-1E02F4FC0634}">
      <dgm:prSet/>
      <dgm:spPr/>
    </dgm:pt>
    <dgm:pt modelId="{B8CBC7A8-1989-42C5-AEBE-D951509BAB3B}" type="sibTrans" cxnId="{F74F7837-9EF9-48A7-B2B8-1E02F4FC0634}">
      <dgm:prSet/>
      <dgm:spPr/>
    </dgm:pt>
    <dgm:pt modelId="{C6C064F6-A94F-4B5A-8444-BE1F0F5473C8}">
      <dgm:prSet phldrT="[Text]"/>
      <dgm:spPr/>
      <dgm:t>
        <a:bodyPr/>
        <a:lstStyle/>
        <a:p>
          <a:r>
            <a:rPr lang="en-US" sz="1600" dirty="0" smtClean="0">
              <a:solidFill>
                <a:schemeClr val="tx1">
                  <a:lumMod val="65000"/>
                  <a:lumOff val="35000"/>
                </a:schemeClr>
              </a:solidFill>
              <a:latin typeface="Century Gothic" pitchFamily="34" charset="0"/>
            </a:rPr>
            <a:t>High School of the Future</a:t>
          </a:r>
          <a:endParaRPr lang="en-US" sz="1600" dirty="0">
            <a:solidFill>
              <a:schemeClr val="tx1">
                <a:lumMod val="65000"/>
                <a:lumOff val="35000"/>
              </a:schemeClr>
            </a:solidFill>
            <a:latin typeface="Century Gothic" pitchFamily="34" charset="0"/>
          </a:endParaRPr>
        </a:p>
      </dgm:t>
    </dgm:pt>
    <dgm:pt modelId="{0793E278-5244-4FF9-B347-3799538FA2E0}" type="parTrans" cxnId="{75EA982B-AABD-4E2E-9C06-19930175579B}">
      <dgm:prSet/>
      <dgm:spPr/>
    </dgm:pt>
    <dgm:pt modelId="{9266EC60-12B9-49CB-B84B-4118CD323170}" type="sibTrans" cxnId="{75EA982B-AABD-4E2E-9C06-19930175579B}">
      <dgm:prSet/>
      <dgm:spPr/>
    </dgm:pt>
    <dgm:pt modelId="{A8668A05-A874-4704-8CCF-4FE5EF0D7330}" type="pres">
      <dgm:prSet presAssocID="{CA8737B4-D615-4F91-993B-807CFA0EE9CF}" presName="Name0" presStyleCnt="0">
        <dgm:presLayoutVars>
          <dgm:dir/>
          <dgm:animLvl val="lvl"/>
          <dgm:resizeHandles val="exact"/>
        </dgm:presLayoutVars>
      </dgm:prSet>
      <dgm:spPr/>
      <dgm:t>
        <a:bodyPr/>
        <a:lstStyle/>
        <a:p>
          <a:endParaRPr lang="en-US"/>
        </a:p>
      </dgm:t>
    </dgm:pt>
    <dgm:pt modelId="{16A33256-7732-4456-A451-6121505F4A0B}" type="pres">
      <dgm:prSet presAssocID="{5533A5A6-AAC1-4DC2-926F-9A96568D1C14}" presName="linNode" presStyleCnt="0"/>
      <dgm:spPr/>
    </dgm:pt>
    <dgm:pt modelId="{ED6A07ED-056F-4937-ABB4-3F770471797F}" type="pres">
      <dgm:prSet presAssocID="{5533A5A6-AAC1-4DC2-926F-9A96568D1C14}" presName="parentText" presStyleLbl="node1" presStyleIdx="0" presStyleCnt="5" custScaleX="123178">
        <dgm:presLayoutVars>
          <dgm:chMax val="1"/>
          <dgm:bulletEnabled val="1"/>
        </dgm:presLayoutVars>
      </dgm:prSet>
      <dgm:spPr/>
      <dgm:t>
        <a:bodyPr/>
        <a:lstStyle/>
        <a:p>
          <a:endParaRPr lang="en-US"/>
        </a:p>
      </dgm:t>
    </dgm:pt>
    <dgm:pt modelId="{8BC45E04-3743-4554-8306-997CFD9EC1A6}" type="pres">
      <dgm:prSet presAssocID="{5533A5A6-AAC1-4DC2-926F-9A96568D1C14}" presName="descendantText" presStyleLbl="alignAccFollowNode1" presStyleIdx="0" presStyleCnt="5">
        <dgm:presLayoutVars>
          <dgm:bulletEnabled val="1"/>
        </dgm:presLayoutVars>
      </dgm:prSet>
      <dgm:spPr/>
      <dgm:t>
        <a:bodyPr/>
        <a:lstStyle/>
        <a:p>
          <a:endParaRPr lang="en-US"/>
        </a:p>
      </dgm:t>
    </dgm:pt>
    <dgm:pt modelId="{02D1B394-D507-4F0A-9E87-107AC2FA86C8}" type="pres">
      <dgm:prSet presAssocID="{3CD741A8-8206-48EA-AF90-DA9FDCD05646}" presName="sp" presStyleCnt="0"/>
      <dgm:spPr/>
    </dgm:pt>
    <dgm:pt modelId="{CDD833A9-AEA9-4565-BBBE-57EDDC41336E}" type="pres">
      <dgm:prSet presAssocID="{C5972789-391A-487E-816D-B4392FD6A47F}" presName="linNode" presStyleCnt="0"/>
      <dgm:spPr/>
    </dgm:pt>
    <dgm:pt modelId="{624D91EE-B4C6-4B53-994E-C07C43792DDE}" type="pres">
      <dgm:prSet presAssocID="{C5972789-391A-487E-816D-B4392FD6A47F}" presName="parentText" presStyleLbl="node1" presStyleIdx="1" presStyleCnt="5" custScaleX="124322">
        <dgm:presLayoutVars>
          <dgm:chMax val="1"/>
          <dgm:bulletEnabled val="1"/>
        </dgm:presLayoutVars>
      </dgm:prSet>
      <dgm:spPr/>
      <dgm:t>
        <a:bodyPr/>
        <a:lstStyle/>
        <a:p>
          <a:endParaRPr lang="en-US"/>
        </a:p>
      </dgm:t>
    </dgm:pt>
    <dgm:pt modelId="{E4C53D48-E243-467B-BCB4-4C995D7478B8}" type="pres">
      <dgm:prSet presAssocID="{C5972789-391A-487E-816D-B4392FD6A47F}" presName="descendantText" presStyleLbl="alignAccFollowNode1" presStyleIdx="1" presStyleCnt="5" custLinFactNeighborX="-332" custLinFactNeighborY="-518">
        <dgm:presLayoutVars>
          <dgm:bulletEnabled val="1"/>
        </dgm:presLayoutVars>
      </dgm:prSet>
      <dgm:spPr/>
      <dgm:t>
        <a:bodyPr/>
        <a:lstStyle/>
        <a:p>
          <a:endParaRPr lang="en-US"/>
        </a:p>
      </dgm:t>
    </dgm:pt>
    <dgm:pt modelId="{E184F75A-E071-4CA9-96BA-7D9A7F620DE5}" type="pres">
      <dgm:prSet presAssocID="{1ABB51B0-BEED-4883-91A9-19A1843E9CBA}" presName="sp" presStyleCnt="0"/>
      <dgm:spPr/>
    </dgm:pt>
    <dgm:pt modelId="{FE28F6F1-A4B5-47DB-847E-DEEEADCD784D}" type="pres">
      <dgm:prSet presAssocID="{6D85C96A-819A-451C-AFB8-F4F788A9F0B0}" presName="linNode" presStyleCnt="0"/>
      <dgm:spPr/>
    </dgm:pt>
    <dgm:pt modelId="{43A047FB-1D36-4BE5-835F-66E06D286AA3}" type="pres">
      <dgm:prSet presAssocID="{6D85C96A-819A-451C-AFB8-F4F788A9F0B0}" presName="parentText" presStyleLbl="node1" presStyleIdx="2" presStyleCnt="5" custScaleX="123178">
        <dgm:presLayoutVars>
          <dgm:chMax val="1"/>
          <dgm:bulletEnabled val="1"/>
        </dgm:presLayoutVars>
      </dgm:prSet>
      <dgm:spPr/>
      <dgm:t>
        <a:bodyPr/>
        <a:lstStyle/>
        <a:p>
          <a:endParaRPr lang="en-US"/>
        </a:p>
      </dgm:t>
    </dgm:pt>
    <dgm:pt modelId="{0F51ED3A-BF65-49CB-9EA8-C8EB51B3E21F}" type="pres">
      <dgm:prSet presAssocID="{6D85C96A-819A-451C-AFB8-F4F788A9F0B0}" presName="descendantText" presStyleLbl="alignAccFollowNode1" presStyleIdx="2" presStyleCnt="5">
        <dgm:presLayoutVars>
          <dgm:bulletEnabled val="1"/>
        </dgm:presLayoutVars>
      </dgm:prSet>
      <dgm:spPr/>
      <dgm:t>
        <a:bodyPr/>
        <a:lstStyle/>
        <a:p>
          <a:endParaRPr lang="en-US"/>
        </a:p>
      </dgm:t>
    </dgm:pt>
    <dgm:pt modelId="{992B41E2-9733-47F5-8C8F-2DCB4BD96C49}" type="pres">
      <dgm:prSet presAssocID="{4EDD12CA-3D2E-47BD-83B3-0114A56B86BB}" presName="sp" presStyleCnt="0"/>
      <dgm:spPr/>
    </dgm:pt>
    <dgm:pt modelId="{FCC5B991-05C6-4620-B4C0-BDE2AF1BE318}" type="pres">
      <dgm:prSet presAssocID="{506DE597-6FD1-45B8-A0C8-A9DA6D4A0ABA}" presName="linNode" presStyleCnt="0"/>
      <dgm:spPr/>
    </dgm:pt>
    <dgm:pt modelId="{A3138779-C638-470D-80A0-A7652D41DB20}" type="pres">
      <dgm:prSet presAssocID="{506DE597-6FD1-45B8-A0C8-A9DA6D4A0ABA}" presName="parentText" presStyleLbl="node1" presStyleIdx="3" presStyleCnt="5" custScaleX="123178">
        <dgm:presLayoutVars>
          <dgm:chMax val="1"/>
          <dgm:bulletEnabled val="1"/>
        </dgm:presLayoutVars>
      </dgm:prSet>
      <dgm:spPr/>
      <dgm:t>
        <a:bodyPr/>
        <a:lstStyle/>
        <a:p>
          <a:endParaRPr lang="en-US"/>
        </a:p>
      </dgm:t>
    </dgm:pt>
    <dgm:pt modelId="{37EA04A3-DF18-4DE2-A09B-EA0B700ACCDB}" type="pres">
      <dgm:prSet presAssocID="{506DE597-6FD1-45B8-A0C8-A9DA6D4A0ABA}" presName="descendantText" presStyleLbl="alignAccFollowNode1" presStyleIdx="3" presStyleCnt="5">
        <dgm:presLayoutVars>
          <dgm:bulletEnabled val="1"/>
        </dgm:presLayoutVars>
      </dgm:prSet>
      <dgm:spPr/>
      <dgm:t>
        <a:bodyPr/>
        <a:lstStyle/>
        <a:p>
          <a:endParaRPr lang="en-US"/>
        </a:p>
      </dgm:t>
    </dgm:pt>
    <dgm:pt modelId="{17F7AB6A-F68F-41D6-BA0D-4A01971BC371}" type="pres">
      <dgm:prSet presAssocID="{91D8378C-04BA-494C-9D79-238D127F53D8}" presName="sp" presStyleCnt="0"/>
      <dgm:spPr/>
    </dgm:pt>
    <dgm:pt modelId="{7E6F8696-725F-4C5F-9500-ACCB6B82DAE7}" type="pres">
      <dgm:prSet presAssocID="{2791A13B-CA3D-4700-8C1A-F27F91C8609D}" presName="linNode" presStyleCnt="0"/>
      <dgm:spPr/>
    </dgm:pt>
    <dgm:pt modelId="{FCD69057-A4A2-4CD3-96B3-384291A6D0B8}" type="pres">
      <dgm:prSet presAssocID="{2791A13B-CA3D-4700-8C1A-F27F91C8609D}" presName="parentText" presStyleLbl="node1" presStyleIdx="4" presStyleCnt="5" custScaleX="123178">
        <dgm:presLayoutVars>
          <dgm:chMax val="1"/>
          <dgm:bulletEnabled val="1"/>
        </dgm:presLayoutVars>
      </dgm:prSet>
      <dgm:spPr/>
      <dgm:t>
        <a:bodyPr/>
        <a:lstStyle/>
        <a:p>
          <a:endParaRPr lang="en-US"/>
        </a:p>
      </dgm:t>
    </dgm:pt>
    <dgm:pt modelId="{CE549058-CAA4-45A5-B16E-5FE2B185AA47}" type="pres">
      <dgm:prSet presAssocID="{2791A13B-CA3D-4700-8C1A-F27F91C8609D}" presName="descendantText" presStyleLbl="alignAccFollowNode1" presStyleIdx="4" presStyleCnt="5">
        <dgm:presLayoutVars>
          <dgm:bulletEnabled val="1"/>
        </dgm:presLayoutVars>
      </dgm:prSet>
      <dgm:spPr/>
      <dgm:t>
        <a:bodyPr/>
        <a:lstStyle/>
        <a:p>
          <a:endParaRPr lang="en-US"/>
        </a:p>
      </dgm:t>
    </dgm:pt>
  </dgm:ptLst>
  <dgm:cxnLst>
    <dgm:cxn modelId="{1EF66598-6CBF-4806-B330-90A3C87F82A6}" srcId="{5533A5A6-AAC1-4DC2-926F-9A96568D1C14}" destId="{4689A33E-3092-48D3-8A9F-E77727385597}" srcOrd="1" destOrd="0" parTransId="{7D92EB67-E1CA-483F-8399-C85753A71D08}" sibTransId="{3CBD234E-E23C-4707-89C3-30BAA9EC8B4C}"/>
    <dgm:cxn modelId="{A2E6717C-1C6C-460E-83DB-FAD4E7CFBD81}" srcId="{5533A5A6-AAC1-4DC2-926F-9A96568D1C14}" destId="{4042917C-4BA1-4D61-AAF1-6C0CEAAA568F}" srcOrd="2" destOrd="0" parTransId="{1949FC3D-540F-4113-B590-87B5616AC8BE}" sibTransId="{D8E2D8E5-9FDC-4572-823B-9EF5F24B9334}"/>
    <dgm:cxn modelId="{E9B508BA-8755-4FBF-ABCE-95A76E8DA588}" srcId="{CA8737B4-D615-4F91-993B-807CFA0EE9CF}" destId="{2791A13B-CA3D-4700-8C1A-F27F91C8609D}" srcOrd="4" destOrd="0" parTransId="{66FB7E73-4328-497D-9C88-0CDFDAF229F0}" sibTransId="{8E91AB4C-9876-48A9-AE2C-6960F7C59C3D}"/>
    <dgm:cxn modelId="{A60AD7F8-6FDF-445C-895B-33E1660CE972}" type="presOf" srcId="{4689A33E-3092-48D3-8A9F-E77727385597}" destId="{8BC45E04-3743-4554-8306-997CFD9EC1A6}" srcOrd="0" destOrd="1" presId="urn:microsoft.com/office/officeart/2005/8/layout/vList5"/>
    <dgm:cxn modelId="{2C5B9D1C-5FE0-48BF-8D74-09752EE247ED}" type="presOf" srcId="{EB433CB6-4B77-4EC8-8955-D2799A9046A9}" destId="{0F51ED3A-BF65-49CB-9EA8-C8EB51B3E21F}" srcOrd="0" destOrd="1" presId="urn:microsoft.com/office/officeart/2005/8/layout/vList5"/>
    <dgm:cxn modelId="{FEC09953-1D7B-4060-AD9C-263F9870F8A9}" type="presOf" srcId="{2DFEEB3C-B9EA-4F45-85F8-3FB5A8410630}" destId="{37EA04A3-DF18-4DE2-A09B-EA0B700ACCDB}" srcOrd="0" destOrd="1" presId="urn:microsoft.com/office/officeart/2005/8/layout/vList5"/>
    <dgm:cxn modelId="{C08DBD26-A1C6-4D99-94EF-FD69180CDB6E}" srcId="{C5972789-391A-487E-816D-B4392FD6A47F}" destId="{6CE7753B-834C-49A5-B313-E31EB2CD2209}" srcOrd="0" destOrd="0" parTransId="{9BCF5981-15BA-4B97-9204-89BB43828BC6}" sibTransId="{2F638112-D6E1-424D-B3BA-592068B3A167}"/>
    <dgm:cxn modelId="{BD8013B2-4A14-4131-BE2D-22C29B7A7420}" srcId="{506DE597-6FD1-45B8-A0C8-A9DA6D4A0ABA}" destId="{2DFEEB3C-B9EA-4F45-85F8-3FB5A8410630}" srcOrd="1" destOrd="0" parTransId="{F5308B61-1D68-4096-A137-7B79F4429CEC}" sibTransId="{CA0F6306-C3F9-4479-A76D-430C0E3B7877}"/>
    <dgm:cxn modelId="{015951B1-C969-4353-8A7A-6F7D0B149328}" type="presOf" srcId="{6CE7753B-834C-49A5-B313-E31EB2CD2209}" destId="{E4C53D48-E243-467B-BCB4-4C995D7478B8}" srcOrd="0" destOrd="0" presId="urn:microsoft.com/office/officeart/2005/8/layout/vList5"/>
    <dgm:cxn modelId="{083EC323-C14D-49CC-8ADF-110F77B37BDF}" srcId="{C5972789-391A-487E-816D-B4392FD6A47F}" destId="{7A89E3EC-632D-45D6-9451-FF42F8CD7832}" srcOrd="1" destOrd="0" parTransId="{E0EA9402-12B7-4740-8B45-104DCBD37921}" sibTransId="{0236941E-60BD-41E2-9B4A-7199F56ADEC4}"/>
    <dgm:cxn modelId="{23F6D5FB-6F37-4670-BBB9-72C888B41BAB}" type="presOf" srcId="{66302228-954D-41A0-9EEF-4F9EFDCA837E}" destId="{37EA04A3-DF18-4DE2-A09B-EA0B700ACCDB}" srcOrd="0" destOrd="2" presId="urn:microsoft.com/office/officeart/2005/8/layout/vList5"/>
    <dgm:cxn modelId="{4C0723C1-E330-4013-A726-682B06A154D7}" srcId="{506DE597-6FD1-45B8-A0C8-A9DA6D4A0ABA}" destId="{66302228-954D-41A0-9EEF-4F9EFDCA837E}" srcOrd="2" destOrd="0" parTransId="{77B95895-FA3B-4631-A944-C3DEE10870FF}" sibTransId="{CB505D3A-0398-4643-ACF8-96D068C4BD71}"/>
    <dgm:cxn modelId="{786E6401-A203-48FF-904E-4ED60EC9E829}" type="presOf" srcId="{3D31D60B-CC53-4885-BAFB-468ACD50050D}" destId="{37EA04A3-DF18-4DE2-A09B-EA0B700ACCDB}" srcOrd="0" destOrd="0" presId="urn:microsoft.com/office/officeart/2005/8/layout/vList5"/>
    <dgm:cxn modelId="{03BA6F6B-4D59-4482-B6C1-2B6C890D61F5}" type="presOf" srcId="{CA8737B4-D615-4F91-993B-807CFA0EE9CF}" destId="{A8668A05-A874-4704-8CCF-4FE5EF0D7330}" srcOrd="0" destOrd="0" presId="urn:microsoft.com/office/officeart/2005/8/layout/vList5"/>
    <dgm:cxn modelId="{C8D3E2BF-5D4F-4D5E-8BE4-7E9FF32127CF}" srcId="{2791A13B-CA3D-4700-8C1A-F27F91C8609D}" destId="{C2E50247-9887-4AFF-8698-11BA44DE6B6B}" srcOrd="0" destOrd="0" parTransId="{B94EBD34-BC5B-494C-9AD1-F636E2628920}" sibTransId="{B3027BD3-556B-4935-8195-7A5C30607FCA}"/>
    <dgm:cxn modelId="{FB3CF5E5-81C4-4847-832B-878123DDC36E}" srcId="{6D85C96A-819A-451C-AFB8-F4F788A9F0B0}" destId="{EB433CB6-4B77-4EC8-8955-D2799A9046A9}" srcOrd="1" destOrd="0" parTransId="{44D73FCD-CA0B-46FD-B1C6-D2CF0D433AEA}" sibTransId="{7F77528C-737C-4A97-8F79-098F647DFE68}"/>
    <dgm:cxn modelId="{0EAA0728-F989-4FDC-A1DA-E5F328B4B99E}" srcId="{CA8737B4-D615-4F91-993B-807CFA0EE9CF}" destId="{6D85C96A-819A-451C-AFB8-F4F788A9F0B0}" srcOrd="2" destOrd="0" parTransId="{854E1E62-BC40-458F-84FD-1CC37B967CDD}" sibTransId="{4EDD12CA-3D2E-47BD-83B3-0114A56B86BB}"/>
    <dgm:cxn modelId="{60875513-3B0C-41B3-BB54-54516C05C656}" srcId="{CA8737B4-D615-4F91-993B-807CFA0EE9CF}" destId="{506DE597-6FD1-45B8-A0C8-A9DA6D4A0ABA}" srcOrd="3" destOrd="0" parTransId="{88DDE642-BD15-42C8-B568-90CCD3F7AFFD}" sibTransId="{91D8378C-04BA-494C-9D79-238D127F53D8}"/>
    <dgm:cxn modelId="{E1356815-F21E-4EA4-919B-CA7B72D346B8}" srcId="{5533A5A6-AAC1-4DC2-926F-9A96568D1C14}" destId="{CA9D125B-F4B1-4480-8F39-C089CF5CB01B}" srcOrd="0" destOrd="0" parTransId="{D060C2DE-F003-45A3-AD0A-FE6F7E60AE70}" sibTransId="{27592134-5725-4ED1-A789-2743522DB788}"/>
    <dgm:cxn modelId="{F14220F0-D457-4AC8-B053-4189DA435BA3}" srcId="{CA8737B4-D615-4F91-993B-807CFA0EE9CF}" destId="{5533A5A6-AAC1-4DC2-926F-9A96568D1C14}" srcOrd="0" destOrd="0" parTransId="{A3D4F366-AD30-49B7-A94F-9B5D557A176F}" sibTransId="{3CD741A8-8206-48EA-AF90-DA9FDCD05646}"/>
    <dgm:cxn modelId="{E010388A-6594-4881-B1DE-FCC83AF73D7C}" type="presOf" srcId="{26767FB6-09CE-4A88-BC71-3ACC9ED2D258}" destId="{0F51ED3A-BF65-49CB-9EA8-C8EB51B3E21F}" srcOrd="0" destOrd="0" presId="urn:microsoft.com/office/officeart/2005/8/layout/vList5"/>
    <dgm:cxn modelId="{4B50988F-ED33-4501-9C68-F1D199BF5943}" type="presOf" srcId="{6D85C96A-819A-451C-AFB8-F4F788A9F0B0}" destId="{43A047FB-1D36-4BE5-835F-66E06D286AA3}" srcOrd="0" destOrd="0" presId="urn:microsoft.com/office/officeart/2005/8/layout/vList5"/>
    <dgm:cxn modelId="{75EA982B-AABD-4E2E-9C06-19930175579B}" srcId="{2791A13B-CA3D-4700-8C1A-F27F91C8609D}" destId="{C6C064F6-A94F-4B5A-8444-BE1F0F5473C8}" srcOrd="2" destOrd="0" parTransId="{0793E278-5244-4FF9-B347-3799538FA2E0}" sibTransId="{9266EC60-12B9-49CB-B84B-4118CD323170}"/>
    <dgm:cxn modelId="{E26D5787-39CE-4A2C-9538-A5139D3C348A}" type="presOf" srcId="{C6C064F6-A94F-4B5A-8444-BE1F0F5473C8}" destId="{CE549058-CAA4-45A5-B16E-5FE2B185AA47}" srcOrd="0" destOrd="2" presId="urn:microsoft.com/office/officeart/2005/8/layout/vList5"/>
    <dgm:cxn modelId="{54A13696-CD60-4535-AC73-0E087E65CDC5}" srcId="{CA8737B4-D615-4F91-993B-807CFA0EE9CF}" destId="{C5972789-391A-487E-816D-B4392FD6A47F}" srcOrd="1" destOrd="0" parTransId="{6E44D993-447A-47D7-B4A1-502F9AA33BC3}" sibTransId="{1ABB51B0-BEED-4883-91A9-19A1843E9CBA}"/>
    <dgm:cxn modelId="{0A542716-BDB2-4D14-B17D-FE7E1D0206AB}" type="presOf" srcId="{C5972789-391A-487E-816D-B4392FD6A47F}" destId="{624D91EE-B4C6-4B53-994E-C07C43792DDE}" srcOrd="0" destOrd="0" presId="urn:microsoft.com/office/officeart/2005/8/layout/vList5"/>
    <dgm:cxn modelId="{D0107971-4335-4210-8228-FC5568DB1811}" type="presOf" srcId="{2791A13B-CA3D-4700-8C1A-F27F91C8609D}" destId="{FCD69057-A4A2-4CD3-96B3-384291A6D0B8}" srcOrd="0" destOrd="0" presId="urn:microsoft.com/office/officeart/2005/8/layout/vList5"/>
    <dgm:cxn modelId="{F74F7837-9EF9-48A7-B2B8-1E02F4FC0634}" srcId="{2791A13B-CA3D-4700-8C1A-F27F91C8609D}" destId="{BF23D029-39B5-40FA-879F-FE33D6E3530D}" srcOrd="1" destOrd="0" parTransId="{7C62F79E-B7A8-4760-889A-3D8F03132B63}" sibTransId="{B8CBC7A8-1989-42C5-AEBE-D951509BAB3B}"/>
    <dgm:cxn modelId="{8E855628-E978-4882-B61D-012FF60ADD17}" srcId="{506DE597-6FD1-45B8-A0C8-A9DA6D4A0ABA}" destId="{3D31D60B-CC53-4885-BAFB-468ACD50050D}" srcOrd="0" destOrd="0" parTransId="{946B8E45-F149-435E-ADA3-42604ED457AA}" sibTransId="{049E1917-6C22-4565-8E14-1592C3C97734}"/>
    <dgm:cxn modelId="{696F320C-46A5-49A1-9245-8C6BC584D42C}" type="presOf" srcId="{506DE597-6FD1-45B8-A0C8-A9DA6D4A0ABA}" destId="{A3138779-C638-470D-80A0-A7652D41DB20}" srcOrd="0" destOrd="0" presId="urn:microsoft.com/office/officeart/2005/8/layout/vList5"/>
    <dgm:cxn modelId="{6999B98B-6F7D-46D8-812A-24048EE0F264}" type="presOf" srcId="{CA9D125B-F4B1-4480-8F39-C089CF5CB01B}" destId="{8BC45E04-3743-4554-8306-997CFD9EC1A6}" srcOrd="0" destOrd="0" presId="urn:microsoft.com/office/officeart/2005/8/layout/vList5"/>
    <dgm:cxn modelId="{B77DCD88-0841-4D95-948C-CB1FEE9C9DA5}" type="presOf" srcId="{C2E50247-9887-4AFF-8698-11BA44DE6B6B}" destId="{CE549058-CAA4-45A5-B16E-5FE2B185AA47}" srcOrd="0" destOrd="0" presId="urn:microsoft.com/office/officeart/2005/8/layout/vList5"/>
    <dgm:cxn modelId="{2F35597A-3B08-4209-BD0D-4E443229A5BF}" type="presOf" srcId="{BF23D029-39B5-40FA-879F-FE33D6E3530D}" destId="{CE549058-CAA4-45A5-B16E-5FE2B185AA47}" srcOrd="0" destOrd="1" presId="urn:microsoft.com/office/officeart/2005/8/layout/vList5"/>
    <dgm:cxn modelId="{089B7858-1F94-4429-9103-94E1AD765EE5}" type="presOf" srcId="{4042917C-4BA1-4D61-AAF1-6C0CEAAA568F}" destId="{8BC45E04-3743-4554-8306-997CFD9EC1A6}" srcOrd="0" destOrd="2" presId="urn:microsoft.com/office/officeart/2005/8/layout/vList5"/>
    <dgm:cxn modelId="{93638DCE-E324-44B2-BDA1-1F7EBA55B7EA}" type="presOf" srcId="{5533A5A6-AAC1-4DC2-926F-9A96568D1C14}" destId="{ED6A07ED-056F-4937-ABB4-3F770471797F}" srcOrd="0" destOrd="0" presId="urn:microsoft.com/office/officeart/2005/8/layout/vList5"/>
    <dgm:cxn modelId="{D0712525-F45C-4C28-982C-168C8D67ACB0}" srcId="{6D85C96A-819A-451C-AFB8-F4F788A9F0B0}" destId="{26767FB6-09CE-4A88-BC71-3ACC9ED2D258}" srcOrd="0" destOrd="0" parTransId="{1014D9F7-94C2-41FF-9EA6-94C435849901}" sibTransId="{22A1400F-DED1-40B8-BC88-7E928D79EBD4}"/>
    <dgm:cxn modelId="{DC0D2982-587A-4635-BB62-30127C4C024E}" type="presOf" srcId="{7A89E3EC-632D-45D6-9451-FF42F8CD7832}" destId="{E4C53D48-E243-467B-BCB4-4C995D7478B8}" srcOrd="0" destOrd="1" presId="urn:microsoft.com/office/officeart/2005/8/layout/vList5"/>
    <dgm:cxn modelId="{7395C4E8-F3E5-4F63-B611-5F0ECAE9FD1F}" type="presParOf" srcId="{A8668A05-A874-4704-8CCF-4FE5EF0D7330}" destId="{16A33256-7732-4456-A451-6121505F4A0B}" srcOrd="0" destOrd="0" presId="urn:microsoft.com/office/officeart/2005/8/layout/vList5"/>
    <dgm:cxn modelId="{77F13743-C34E-4824-9A2F-94270FD5BFF6}" type="presParOf" srcId="{16A33256-7732-4456-A451-6121505F4A0B}" destId="{ED6A07ED-056F-4937-ABB4-3F770471797F}" srcOrd="0" destOrd="0" presId="urn:microsoft.com/office/officeart/2005/8/layout/vList5"/>
    <dgm:cxn modelId="{5F280BEC-9F08-42F9-901D-B498B3F093E9}" type="presParOf" srcId="{16A33256-7732-4456-A451-6121505F4A0B}" destId="{8BC45E04-3743-4554-8306-997CFD9EC1A6}" srcOrd="1" destOrd="0" presId="urn:microsoft.com/office/officeart/2005/8/layout/vList5"/>
    <dgm:cxn modelId="{FFCADEB3-F5B1-4CF9-829B-7E1EA096119D}" type="presParOf" srcId="{A8668A05-A874-4704-8CCF-4FE5EF0D7330}" destId="{02D1B394-D507-4F0A-9E87-107AC2FA86C8}" srcOrd="1" destOrd="0" presId="urn:microsoft.com/office/officeart/2005/8/layout/vList5"/>
    <dgm:cxn modelId="{2BA35FDE-8540-46BA-B183-30B48D9F2994}" type="presParOf" srcId="{A8668A05-A874-4704-8CCF-4FE5EF0D7330}" destId="{CDD833A9-AEA9-4565-BBBE-57EDDC41336E}" srcOrd="2" destOrd="0" presId="urn:microsoft.com/office/officeart/2005/8/layout/vList5"/>
    <dgm:cxn modelId="{B7813808-7651-44C4-AE68-66E39DBC1942}" type="presParOf" srcId="{CDD833A9-AEA9-4565-BBBE-57EDDC41336E}" destId="{624D91EE-B4C6-4B53-994E-C07C43792DDE}" srcOrd="0" destOrd="0" presId="urn:microsoft.com/office/officeart/2005/8/layout/vList5"/>
    <dgm:cxn modelId="{F5C23059-1C41-4A06-B193-A3731B817528}" type="presParOf" srcId="{CDD833A9-AEA9-4565-BBBE-57EDDC41336E}" destId="{E4C53D48-E243-467B-BCB4-4C995D7478B8}" srcOrd="1" destOrd="0" presId="urn:microsoft.com/office/officeart/2005/8/layout/vList5"/>
    <dgm:cxn modelId="{A1D6F8F1-4098-42CA-B486-EF8639FD15BD}" type="presParOf" srcId="{A8668A05-A874-4704-8CCF-4FE5EF0D7330}" destId="{E184F75A-E071-4CA9-96BA-7D9A7F620DE5}" srcOrd="3" destOrd="0" presId="urn:microsoft.com/office/officeart/2005/8/layout/vList5"/>
    <dgm:cxn modelId="{8A69CE32-43E5-4C94-ADCD-D93D1F099CC7}" type="presParOf" srcId="{A8668A05-A874-4704-8CCF-4FE5EF0D7330}" destId="{FE28F6F1-A4B5-47DB-847E-DEEEADCD784D}" srcOrd="4" destOrd="0" presId="urn:microsoft.com/office/officeart/2005/8/layout/vList5"/>
    <dgm:cxn modelId="{5BE2581A-C7F5-4C8A-AF32-64492EFEF627}" type="presParOf" srcId="{FE28F6F1-A4B5-47DB-847E-DEEEADCD784D}" destId="{43A047FB-1D36-4BE5-835F-66E06D286AA3}" srcOrd="0" destOrd="0" presId="urn:microsoft.com/office/officeart/2005/8/layout/vList5"/>
    <dgm:cxn modelId="{3C6D5B82-C5EB-4F67-A616-27EFB62E2182}" type="presParOf" srcId="{FE28F6F1-A4B5-47DB-847E-DEEEADCD784D}" destId="{0F51ED3A-BF65-49CB-9EA8-C8EB51B3E21F}" srcOrd="1" destOrd="0" presId="urn:microsoft.com/office/officeart/2005/8/layout/vList5"/>
    <dgm:cxn modelId="{2BEA2ED3-FC5C-451A-AA94-92371B0B2D52}" type="presParOf" srcId="{A8668A05-A874-4704-8CCF-4FE5EF0D7330}" destId="{992B41E2-9733-47F5-8C8F-2DCB4BD96C49}" srcOrd="5" destOrd="0" presId="urn:microsoft.com/office/officeart/2005/8/layout/vList5"/>
    <dgm:cxn modelId="{5A85877E-6302-46FD-8B3F-D2F09A4E503F}" type="presParOf" srcId="{A8668A05-A874-4704-8CCF-4FE5EF0D7330}" destId="{FCC5B991-05C6-4620-B4C0-BDE2AF1BE318}" srcOrd="6" destOrd="0" presId="urn:microsoft.com/office/officeart/2005/8/layout/vList5"/>
    <dgm:cxn modelId="{BFBB9B0D-3819-4209-A39D-3DA3EAC6C907}" type="presParOf" srcId="{FCC5B991-05C6-4620-B4C0-BDE2AF1BE318}" destId="{A3138779-C638-470D-80A0-A7652D41DB20}" srcOrd="0" destOrd="0" presId="urn:microsoft.com/office/officeart/2005/8/layout/vList5"/>
    <dgm:cxn modelId="{D820775E-52F2-427B-B2C6-8699C6742476}" type="presParOf" srcId="{FCC5B991-05C6-4620-B4C0-BDE2AF1BE318}" destId="{37EA04A3-DF18-4DE2-A09B-EA0B700ACCDB}" srcOrd="1" destOrd="0" presId="urn:microsoft.com/office/officeart/2005/8/layout/vList5"/>
    <dgm:cxn modelId="{1FB722B7-B24E-4709-950D-E122C6E865BB}" type="presParOf" srcId="{A8668A05-A874-4704-8CCF-4FE5EF0D7330}" destId="{17F7AB6A-F68F-41D6-BA0D-4A01971BC371}" srcOrd="7" destOrd="0" presId="urn:microsoft.com/office/officeart/2005/8/layout/vList5"/>
    <dgm:cxn modelId="{81173686-DD0D-4106-B8BE-043BFF5D80C6}" type="presParOf" srcId="{A8668A05-A874-4704-8CCF-4FE5EF0D7330}" destId="{7E6F8696-725F-4C5F-9500-ACCB6B82DAE7}" srcOrd="8" destOrd="0" presId="urn:microsoft.com/office/officeart/2005/8/layout/vList5"/>
    <dgm:cxn modelId="{C0A0FB3C-077D-4CE0-A046-CDF314A7EF09}" type="presParOf" srcId="{7E6F8696-725F-4C5F-9500-ACCB6B82DAE7}" destId="{FCD69057-A4A2-4CD3-96B3-384291A6D0B8}" srcOrd="0" destOrd="0" presId="urn:microsoft.com/office/officeart/2005/8/layout/vList5"/>
    <dgm:cxn modelId="{01B91345-7778-47BD-A3FB-23FF6623543B}" type="presParOf" srcId="{7E6F8696-725F-4C5F-9500-ACCB6B82DAE7}" destId="{CE549058-CAA4-45A5-B16E-5FE2B185AA47}" srcOrd="1" destOrd="0" presId="urn:microsoft.com/office/officeart/2005/8/layout/vList5"/>
  </dgm:cxnLst>
  <dgm:bg/>
  <dgm:whole/>
  <dgm:extLst>
    <a:ext uri="http://schemas.microsoft.com/office/drawing/2008/diagram">
      <dsp:dataModelExt xmlns:dsp="http://schemas.microsoft.com/office/drawing/2008/diagram" relId="rId12"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C51E766-28E2-48E5-A3D6-87D45B4807D7}" type="doc">
      <dgm:prSet loTypeId="urn:microsoft.com/office/officeart/2005/8/layout/hProcess9" loCatId="process" qsTypeId="urn:microsoft.com/office/officeart/2005/8/quickstyle/simple1" qsCatId="simple" csTypeId="urn:microsoft.com/office/officeart/2005/8/colors/accent1_2" csCatId="accent1" phldr="1"/>
      <dgm:spPr/>
    </dgm:pt>
    <dgm:pt modelId="{821A96FC-3412-41D2-882A-331065DD04D4}">
      <dgm:prSet phldrT="[Text]"/>
      <dgm:spPr>
        <a:solidFill>
          <a:srgbClr val="92D050"/>
        </a:solidFill>
      </dgm:spPr>
      <dgm:t>
        <a:bodyPr/>
        <a:lstStyle/>
        <a:p>
          <a:r>
            <a:rPr lang="en-US" dirty="0" smtClean="0"/>
            <a:t>Assumptions</a:t>
          </a:r>
          <a:endParaRPr lang="en-US" dirty="0"/>
        </a:p>
      </dgm:t>
    </dgm:pt>
    <dgm:pt modelId="{88EC8C67-0F1A-4EC7-89C8-6B6400D51BB7}" type="parTrans" cxnId="{473C48C6-21CC-47E7-A5DE-DDEB5046EC38}">
      <dgm:prSet/>
      <dgm:spPr/>
      <dgm:t>
        <a:bodyPr/>
        <a:lstStyle/>
        <a:p>
          <a:endParaRPr lang="en-US"/>
        </a:p>
      </dgm:t>
    </dgm:pt>
    <dgm:pt modelId="{332E1793-FEBE-4502-81F7-8CBE6AAF9116}" type="sibTrans" cxnId="{473C48C6-21CC-47E7-A5DE-DDEB5046EC38}">
      <dgm:prSet/>
      <dgm:spPr/>
      <dgm:t>
        <a:bodyPr/>
        <a:lstStyle/>
        <a:p>
          <a:endParaRPr lang="en-US"/>
        </a:p>
      </dgm:t>
    </dgm:pt>
    <dgm:pt modelId="{B1FA517E-910C-417B-8B0D-19D73DCED783}">
      <dgm:prSet phldrT="[Text]"/>
      <dgm:spPr/>
      <dgm:t>
        <a:bodyPr/>
        <a:lstStyle/>
        <a:p>
          <a:r>
            <a:rPr lang="en-US" dirty="0" smtClean="0"/>
            <a:t>Impact</a:t>
          </a:r>
        </a:p>
        <a:p>
          <a:r>
            <a:rPr lang="en-US" dirty="0" smtClean="0"/>
            <a:t>Transformation&amp; Innovation </a:t>
          </a:r>
          <a:endParaRPr lang="en-US" dirty="0"/>
        </a:p>
      </dgm:t>
    </dgm:pt>
    <dgm:pt modelId="{830B319F-8DE5-4585-8426-E29669977D43}" type="parTrans" cxnId="{A0AD3826-463B-4688-BF6F-E0B6D078AAD6}">
      <dgm:prSet/>
      <dgm:spPr/>
      <dgm:t>
        <a:bodyPr/>
        <a:lstStyle/>
        <a:p>
          <a:endParaRPr lang="en-US"/>
        </a:p>
      </dgm:t>
    </dgm:pt>
    <dgm:pt modelId="{C9546927-9FBC-4D44-BEFA-71C21DDBA5D3}" type="sibTrans" cxnId="{A0AD3826-463B-4688-BF6F-E0B6D078AAD6}">
      <dgm:prSet/>
      <dgm:spPr/>
      <dgm:t>
        <a:bodyPr/>
        <a:lstStyle/>
        <a:p>
          <a:endParaRPr lang="en-US"/>
        </a:p>
      </dgm:t>
    </dgm:pt>
    <dgm:pt modelId="{47CE139F-7719-4D82-BCDA-CE6C7BD6265B}">
      <dgm:prSet phldrT="[Text]"/>
      <dgm:spPr/>
      <dgm:t>
        <a:bodyPr/>
        <a:lstStyle/>
        <a:p>
          <a:r>
            <a:rPr lang="en-US" dirty="0" smtClean="0"/>
            <a:t>Inputs</a:t>
          </a:r>
        </a:p>
        <a:p>
          <a:r>
            <a:rPr lang="en-US" dirty="0" smtClean="0"/>
            <a:t>Development &amp; Planning</a:t>
          </a:r>
          <a:endParaRPr lang="en-US" dirty="0"/>
        </a:p>
      </dgm:t>
    </dgm:pt>
    <dgm:pt modelId="{89F0C83E-7E19-4F86-B70C-02230773A8AE}" type="parTrans" cxnId="{40EE0F0C-103E-4F5D-9263-DC7647A5CDD1}">
      <dgm:prSet/>
      <dgm:spPr/>
      <dgm:t>
        <a:bodyPr/>
        <a:lstStyle/>
        <a:p>
          <a:endParaRPr lang="en-US"/>
        </a:p>
      </dgm:t>
    </dgm:pt>
    <dgm:pt modelId="{E1FF99D7-BE23-4057-B7B8-749ECFECF1C8}" type="sibTrans" cxnId="{40EE0F0C-103E-4F5D-9263-DC7647A5CDD1}">
      <dgm:prSet/>
      <dgm:spPr/>
      <dgm:t>
        <a:bodyPr/>
        <a:lstStyle/>
        <a:p>
          <a:endParaRPr lang="en-US"/>
        </a:p>
      </dgm:t>
    </dgm:pt>
    <dgm:pt modelId="{C30A5F6D-9A95-451D-9EAB-9D48C2037667}">
      <dgm:prSet phldrT="[Text]"/>
      <dgm:spPr/>
      <dgm:t>
        <a:bodyPr/>
        <a:lstStyle/>
        <a:p>
          <a:r>
            <a:rPr lang="en-US" dirty="0" smtClean="0"/>
            <a:t>Activities</a:t>
          </a:r>
        </a:p>
        <a:p>
          <a:r>
            <a:rPr lang="en-US" dirty="0" smtClean="0"/>
            <a:t>Application</a:t>
          </a:r>
          <a:endParaRPr lang="en-US" dirty="0"/>
        </a:p>
      </dgm:t>
    </dgm:pt>
    <dgm:pt modelId="{BF713531-0C51-4E44-B3CF-E6CCC5DD5DC4}" type="parTrans" cxnId="{62B55FBF-6A7A-4A45-8FDA-A677FCAF615F}">
      <dgm:prSet/>
      <dgm:spPr/>
      <dgm:t>
        <a:bodyPr/>
        <a:lstStyle/>
        <a:p>
          <a:endParaRPr lang="en-US"/>
        </a:p>
      </dgm:t>
    </dgm:pt>
    <dgm:pt modelId="{4F1D4E1F-0495-4620-BD57-289F22285C5E}" type="sibTrans" cxnId="{62B55FBF-6A7A-4A45-8FDA-A677FCAF615F}">
      <dgm:prSet/>
      <dgm:spPr/>
      <dgm:t>
        <a:bodyPr/>
        <a:lstStyle/>
        <a:p>
          <a:endParaRPr lang="en-US"/>
        </a:p>
      </dgm:t>
    </dgm:pt>
    <dgm:pt modelId="{9968C02C-3DC8-4857-949A-128C7B6A73A6}">
      <dgm:prSet phldrT="[Text]"/>
      <dgm:spPr/>
      <dgm:t>
        <a:bodyPr/>
        <a:lstStyle/>
        <a:p>
          <a:r>
            <a:rPr lang="en-US" dirty="0" smtClean="0"/>
            <a:t>Outputs</a:t>
          </a:r>
        </a:p>
        <a:p>
          <a:r>
            <a:rPr lang="en-US" dirty="0" smtClean="0"/>
            <a:t>Integration </a:t>
          </a:r>
          <a:endParaRPr lang="en-US" dirty="0"/>
        </a:p>
      </dgm:t>
    </dgm:pt>
    <dgm:pt modelId="{88E94890-A034-4DC5-B04C-2191B41E3EDA}" type="parTrans" cxnId="{FBBC6D01-0F94-43E3-BE9B-EF9DA08FCC49}">
      <dgm:prSet/>
      <dgm:spPr/>
      <dgm:t>
        <a:bodyPr/>
        <a:lstStyle/>
        <a:p>
          <a:endParaRPr lang="en-US"/>
        </a:p>
      </dgm:t>
    </dgm:pt>
    <dgm:pt modelId="{7925E9A3-1BD8-4D05-91DF-00F9A69A2D50}" type="sibTrans" cxnId="{FBBC6D01-0F94-43E3-BE9B-EF9DA08FCC49}">
      <dgm:prSet/>
      <dgm:spPr/>
      <dgm:t>
        <a:bodyPr/>
        <a:lstStyle/>
        <a:p>
          <a:endParaRPr lang="en-US"/>
        </a:p>
      </dgm:t>
    </dgm:pt>
    <dgm:pt modelId="{66FFC707-5F64-4168-961F-6111B6028585}" type="pres">
      <dgm:prSet presAssocID="{8C51E766-28E2-48E5-A3D6-87D45B4807D7}" presName="CompostProcess" presStyleCnt="0">
        <dgm:presLayoutVars>
          <dgm:dir/>
          <dgm:resizeHandles val="exact"/>
        </dgm:presLayoutVars>
      </dgm:prSet>
      <dgm:spPr/>
    </dgm:pt>
    <dgm:pt modelId="{76F6E1D3-3C4D-4194-B37C-F57295F68D2E}" type="pres">
      <dgm:prSet presAssocID="{8C51E766-28E2-48E5-A3D6-87D45B4807D7}" presName="arrow" presStyleLbl="bgShp" presStyleIdx="0" presStyleCnt="1"/>
      <dgm:spPr/>
    </dgm:pt>
    <dgm:pt modelId="{7CC964DE-F4EF-4917-8FD3-A8FACE34C917}" type="pres">
      <dgm:prSet presAssocID="{8C51E766-28E2-48E5-A3D6-87D45B4807D7}" presName="linearProcess" presStyleCnt="0"/>
      <dgm:spPr/>
    </dgm:pt>
    <dgm:pt modelId="{7A8A54EA-6699-41AB-BE6F-D61ED64CFEA6}" type="pres">
      <dgm:prSet presAssocID="{821A96FC-3412-41D2-882A-331065DD04D4}" presName="textNode" presStyleLbl="node1" presStyleIdx="0" presStyleCnt="5">
        <dgm:presLayoutVars>
          <dgm:bulletEnabled val="1"/>
        </dgm:presLayoutVars>
      </dgm:prSet>
      <dgm:spPr/>
      <dgm:t>
        <a:bodyPr/>
        <a:lstStyle/>
        <a:p>
          <a:endParaRPr lang="en-US"/>
        </a:p>
      </dgm:t>
    </dgm:pt>
    <dgm:pt modelId="{AC578B70-B7FF-41AD-BAD4-29B537FE1548}" type="pres">
      <dgm:prSet presAssocID="{332E1793-FEBE-4502-81F7-8CBE6AAF9116}" presName="sibTrans" presStyleCnt="0"/>
      <dgm:spPr/>
    </dgm:pt>
    <dgm:pt modelId="{3CDBD225-D198-4941-B151-EEF165CF27B8}" type="pres">
      <dgm:prSet presAssocID="{47CE139F-7719-4D82-BCDA-CE6C7BD6265B}" presName="textNode" presStyleLbl="node1" presStyleIdx="1" presStyleCnt="5">
        <dgm:presLayoutVars>
          <dgm:bulletEnabled val="1"/>
        </dgm:presLayoutVars>
      </dgm:prSet>
      <dgm:spPr/>
      <dgm:t>
        <a:bodyPr/>
        <a:lstStyle/>
        <a:p>
          <a:endParaRPr lang="en-US"/>
        </a:p>
      </dgm:t>
    </dgm:pt>
    <dgm:pt modelId="{6C0330E3-DB96-4201-9718-5EA48D04713E}" type="pres">
      <dgm:prSet presAssocID="{E1FF99D7-BE23-4057-B7B8-749ECFECF1C8}" presName="sibTrans" presStyleCnt="0"/>
      <dgm:spPr/>
    </dgm:pt>
    <dgm:pt modelId="{15C075BF-4DF0-4E26-BF7A-E986ED5446B4}" type="pres">
      <dgm:prSet presAssocID="{C30A5F6D-9A95-451D-9EAB-9D48C2037667}" presName="textNode" presStyleLbl="node1" presStyleIdx="2" presStyleCnt="5">
        <dgm:presLayoutVars>
          <dgm:bulletEnabled val="1"/>
        </dgm:presLayoutVars>
      </dgm:prSet>
      <dgm:spPr/>
      <dgm:t>
        <a:bodyPr/>
        <a:lstStyle/>
        <a:p>
          <a:endParaRPr lang="en-US"/>
        </a:p>
      </dgm:t>
    </dgm:pt>
    <dgm:pt modelId="{BF4C20A7-27C7-4E94-B535-B8D5475F8974}" type="pres">
      <dgm:prSet presAssocID="{4F1D4E1F-0495-4620-BD57-289F22285C5E}" presName="sibTrans" presStyleCnt="0"/>
      <dgm:spPr/>
    </dgm:pt>
    <dgm:pt modelId="{ACBE6107-F82F-4163-AAD1-90C0CE358940}" type="pres">
      <dgm:prSet presAssocID="{9968C02C-3DC8-4857-949A-128C7B6A73A6}" presName="textNode" presStyleLbl="node1" presStyleIdx="3" presStyleCnt="5">
        <dgm:presLayoutVars>
          <dgm:bulletEnabled val="1"/>
        </dgm:presLayoutVars>
      </dgm:prSet>
      <dgm:spPr/>
      <dgm:t>
        <a:bodyPr/>
        <a:lstStyle/>
        <a:p>
          <a:endParaRPr lang="en-US"/>
        </a:p>
      </dgm:t>
    </dgm:pt>
    <dgm:pt modelId="{1D524419-4799-4583-9E80-B8C1CA6CAFBF}" type="pres">
      <dgm:prSet presAssocID="{7925E9A3-1BD8-4D05-91DF-00F9A69A2D50}" presName="sibTrans" presStyleCnt="0"/>
      <dgm:spPr/>
    </dgm:pt>
    <dgm:pt modelId="{A387040D-346A-476B-A351-AEB62F5CCEFB}" type="pres">
      <dgm:prSet presAssocID="{B1FA517E-910C-417B-8B0D-19D73DCED783}" presName="textNode" presStyleLbl="node1" presStyleIdx="4" presStyleCnt="5">
        <dgm:presLayoutVars>
          <dgm:bulletEnabled val="1"/>
        </dgm:presLayoutVars>
      </dgm:prSet>
      <dgm:spPr/>
      <dgm:t>
        <a:bodyPr/>
        <a:lstStyle/>
        <a:p>
          <a:endParaRPr lang="en-US"/>
        </a:p>
      </dgm:t>
    </dgm:pt>
  </dgm:ptLst>
  <dgm:cxnLst>
    <dgm:cxn modelId="{B958FBB2-58A4-4A5E-AB1E-60C54393DF31}" type="presOf" srcId="{C30A5F6D-9A95-451D-9EAB-9D48C2037667}" destId="{15C075BF-4DF0-4E26-BF7A-E986ED5446B4}" srcOrd="0" destOrd="0" presId="urn:microsoft.com/office/officeart/2005/8/layout/hProcess9"/>
    <dgm:cxn modelId="{87473764-4986-4614-9065-5996CC837FE6}" type="presOf" srcId="{9968C02C-3DC8-4857-949A-128C7B6A73A6}" destId="{ACBE6107-F82F-4163-AAD1-90C0CE358940}" srcOrd="0" destOrd="0" presId="urn:microsoft.com/office/officeart/2005/8/layout/hProcess9"/>
    <dgm:cxn modelId="{8ADA7460-0695-4659-B9D4-9E59021C9D69}" type="presOf" srcId="{B1FA517E-910C-417B-8B0D-19D73DCED783}" destId="{A387040D-346A-476B-A351-AEB62F5CCEFB}" srcOrd="0" destOrd="0" presId="urn:microsoft.com/office/officeart/2005/8/layout/hProcess9"/>
    <dgm:cxn modelId="{C2B1AA2E-A2B2-4D86-B664-3A1B28AE518F}" type="presOf" srcId="{8C51E766-28E2-48E5-A3D6-87D45B4807D7}" destId="{66FFC707-5F64-4168-961F-6111B6028585}" srcOrd="0" destOrd="0" presId="urn:microsoft.com/office/officeart/2005/8/layout/hProcess9"/>
    <dgm:cxn modelId="{A0AD3826-463B-4688-BF6F-E0B6D078AAD6}" srcId="{8C51E766-28E2-48E5-A3D6-87D45B4807D7}" destId="{B1FA517E-910C-417B-8B0D-19D73DCED783}" srcOrd="4" destOrd="0" parTransId="{830B319F-8DE5-4585-8426-E29669977D43}" sibTransId="{C9546927-9FBC-4D44-BEFA-71C21DDBA5D3}"/>
    <dgm:cxn modelId="{D6D4F0A6-03BD-40C3-B2F9-CD8877BD74ED}" type="presOf" srcId="{821A96FC-3412-41D2-882A-331065DD04D4}" destId="{7A8A54EA-6699-41AB-BE6F-D61ED64CFEA6}" srcOrd="0" destOrd="0" presId="urn:microsoft.com/office/officeart/2005/8/layout/hProcess9"/>
    <dgm:cxn modelId="{473C48C6-21CC-47E7-A5DE-DDEB5046EC38}" srcId="{8C51E766-28E2-48E5-A3D6-87D45B4807D7}" destId="{821A96FC-3412-41D2-882A-331065DD04D4}" srcOrd="0" destOrd="0" parTransId="{88EC8C67-0F1A-4EC7-89C8-6B6400D51BB7}" sibTransId="{332E1793-FEBE-4502-81F7-8CBE6AAF9116}"/>
    <dgm:cxn modelId="{62B55FBF-6A7A-4A45-8FDA-A677FCAF615F}" srcId="{8C51E766-28E2-48E5-A3D6-87D45B4807D7}" destId="{C30A5F6D-9A95-451D-9EAB-9D48C2037667}" srcOrd="2" destOrd="0" parTransId="{BF713531-0C51-4E44-B3CF-E6CCC5DD5DC4}" sibTransId="{4F1D4E1F-0495-4620-BD57-289F22285C5E}"/>
    <dgm:cxn modelId="{FBBC6D01-0F94-43E3-BE9B-EF9DA08FCC49}" srcId="{8C51E766-28E2-48E5-A3D6-87D45B4807D7}" destId="{9968C02C-3DC8-4857-949A-128C7B6A73A6}" srcOrd="3" destOrd="0" parTransId="{88E94890-A034-4DC5-B04C-2191B41E3EDA}" sibTransId="{7925E9A3-1BD8-4D05-91DF-00F9A69A2D50}"/>
    <dgm:cxn modelId="{40EE0F0C-103E-4F5D-9263-DC7647A5CDD1}" srcId="{8C51E766-28E2-48E5-A3D6-87D45B4807D7}" destId="{47CE139F-7719-4D82-BCDA-CE6C7BD6265B}" srcOrd="1" destOrd="0" parTransId="{89F0C83E-7E19-4F86-B70C-02230773A8AE}" sibTransId="{E1FF99D7-BE23-4057-B7B8-749ECFECF1C8}"/>
    <dgm:cxn modelId="{37C1D705-195A-4FB5-949B-1FA7796BD680}" type="presOf" srcId="{47CE139F-7719-4D82-BCDA-CE6C7BD6265B}" destId="{3CDBD225-D198-4941-B151-EEF165CF27B8}" srcOrd="0" destOrd="0" presId="urn:microsoft.com/office/officeart/2005/8/layout/hProcess9"/>
    <dgm:cxn modelId="{8DF733E4-01A3-48D7-9165-D7D3656C97B2}" type="presParOf" srcId="{66FFC707-5F64-4168-961F-6111B6028585}" destId="{76F6E1D3-3C4D-4194-B37C-F57295F68D2E}" srcOrd="0" destOrd="0" presId="urn:microsoft.com/office/officeart/2005/8/layout/hProcess9"/>
    <dgm:cxn modelId="{8E781D2F-45E0-4A11-BAE8-03DA8DE0D6B4}" type="presParOf" srcId="{66FFC707-5F64-4168-961F-6111B6028585}" destId="{7CC964DE-F4EF-4917-8FD3-A8FACE34C917}" srcOrd="1" destOrd="0" presId="urn:microsoft.com/office/officeart/2005/8/layout/hProcess9"/>
    <dgm:cxn modelId="{403C24B6-F05B-429F-B3BE-A879D2F5557E}" type="presParOf" srcId="{7CC964DE-F4EF-4917-8FD3-A8FACE34C917}" destId="{7A8A54EA-6699-41AB-BE6F-D61ED64CFEA6}" srcOrd="0" destOrd="0" presId="urn:microsoft.com/office/officeart/2005/8/layout/hProcess9"/>
    <dgm:cxn modelId="{661C303C-3CFD-4806-BE86-3F37FE36473F}" type="presParOf" srcId="{7CC964DE-F4EF-4917-8FD3-A8FACE34C917}" destId="{AC578B70-B7FF-41AD-BAD4-29B537FE1548}" srcOrd="1" destOrd="0" presId="urn:microsoft.com/office/officeart/2005/8/layout/hProcess9"/>
    <dgm:cxn modelId="{6667D5B8-D166-4A6B-9DF1-6627DDD9F4CF}" type="presParOf" srcId="{7CC964DE-F4EF-4917-8FD3-A8FACE34C917}" destId="{3CDBD225-D198-4941-B151-EEF165CF27B8}" srcOrd="2" destOrd="0" presId="urn:microsoft.com/office/officeart/2005/8/layout/hProcess9"/>
    <dgm:cxn modelId="{D17931BF-D816-47F6-8335-ADD1D9922B20}" type="presParOf" srcId="{7CC964DE-F4EF-4917-8FD3-A8FACE34C917}" destId="{6C0330E3-DB96-4201-9718-5EA48D04713E}" srcOrd="3" destOrd="0" presId="urn:microsoft.com/office/officeart/2005/8/layout/hProcess9"/>
    <dgm:cxn modelId="{092AF83E-0911-495C-B0D0-06E89EAE5FE8}" type="presParOf" srcId="{7CC964DE-F4EF-4917-8FD3-A8FACE34C917}" destId="{15C075BF-4DF0-4E26-BF7A-E986ED5446B4}" srcOrd="4" destOrd="0" presId="urn:microsoft.com/office/officeart/2005/8/layout/hProcess9"/>
    <dgm:cxn modelId="{3CF36EBA-C690-446E-84EF-1AEA65821A2D}" type="presParOf" srcId="{7CC964DE-F4EF-4917-8FD3-A8FACE34C917}" destId="{BF4C20A7-27C7-4E94-B535-B8D5475F8974}" srcOrd="5" destOrd="0" presId="urn:microsoft.com/office/officeart/2005/8/layout/hProcess9"/>
    <dgm:cxn modelId="{33F2532E-B8D5-43BD-92A4-42EC130EAFC8}" type="presParOf" srcId="{7CC964DE-F4EF-4917-8FD3-A8FACE34C917}" destId="{ACBE6107-F82F-4163-AAD1-90C0CE358940}" srcOrd="6" destOrd="0" presId="urn:microsoft.com/office/officeart/2005/8/layout/hProcess9"/>
    <dgm:cxn modelId="{C6B603F3-39C1-470C-910A-2D7B20CD50D5}" type="presParOf" srcId="{7CC964DE-F4EF-4917-8FD3-A8FACE34C917}" destId="{1D524419-4799-4583-9E80-B8C1CA6CAFBF}" srcOrd="7" destOrd="0" presId="urn:microsoft.com/office/officeart/2005/8/layout/hProcess9"/>
    <dgm:cxn modelId="{07099B5B-973B-4166-B446-DC4E77A5992D}" type="presParOf" srcId="{7CC964DE-F4EF-4917-8FD3-A8FACE34C917}" destId="{A387040D-346A-476B-A351-AEB62F5CCEFB}" srcOrd="8"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CA8737B4-D615-4F91-993B-807CFA0EE9CF}" type="doc">
      <dgm:prSet loTypeId="urn:microsoft.com/office/officeart/2005/8/layout/vList5" loCatId="list" qsTypeId="urn:microsoft.com/office/officeart/2005/8/quickstyle/simple1" qsCatId="simple" csTypeId="urn:microsoft.com/office/officeart/2005/8/colors/colorful3" csCatId="colorful" phldr="1"/>
      <dgm:spPr/>
      <dgm:t>
        <a:bodyPr/>
        <a:lstStyle/>
        <a:p>
          <a:endParaRPr lang="en-US"/>
        </a:p>
      </dgm:t>
    </dgm:pt>
    <dgm:pt modelId="{5533A5A6-AAC1-4DC2-926F-9A96568D1C14}">
      <dgm:prSet phldrT="[Text]" custT="1"/>
      <dgm:spPr/>
      <dgm:t>
        <a:bodyPr/>
        <a:lstStyle/>
        <a:p>
          <a:pPr algn="l"/>
          <a:r>
            <a:rPr lang="en-US" sz="5400" dirty="0" smtClean="0">
              <a:latin typeface="Century Gothic" pitchFamily="34" charset="0"/>
            </a:rPr>
            <a:t>5</a:t>
          </a:r>
          <a:r>
            <a:rPr lang="en-US" sz="2400" dirty="0" smtClean="0">
              <a:latin typeface="Century Gothic" pitchFamily="34" charset="0"/>
            </a:rPr>
            <a:t>Transformation</a:t>
          </a:r>
          <a:endParaRPr lang="en-US" sz="2400" dirty="0">
            <a:latin typeface="Century Gothic" pitchFamily="34" charset="0"/>
          </a:endParaRPr>
        </a:p>
      </dgm:t>
    </dgm:pt>
    <dgm:pt modelId="{A3D4F366-AD30-49B7-A94F-9B5D557A176F}" type="parTrans" cxnId="{F14220F0-D457-4AC8-B053-4189DA435BA3}">
      <dgm:prSet/>
      <dgm:spPr/>
      <dgm:t>
        <a:bodyPr/>
        <a:lstStyle/>
        <a:p>
          <a:endParaRPr lang="en-US"/>
        </a:p>
      </dgm:t>
    </dgm:pt>
    <dgm:pt modelId="{3CD741A8-8206-48EA-AF90-DA9FDCD05646}" type="sibTrans" cxnId="{F14220F0-D457-4AC8-B053-4189DA435BA3}">
      <dgm:prSet/>
      <dgm:spPr/>
      <dgm:t>
        <a:bodyPr/>
        <a:lstStyle/>
        <a:p>
          <a:endParaRPr lang="en-US"/>
        </a:p>
      </dgm:t>
    </dgm:pt>
    <dgm:pt modelId="{CA9D125B-F4B1-4480-8F39-C089CF5CB01B}">
      <dgm:prSet phldrT="[Text]"/>
      <dgm:spPr/>
      <dgm:t>
        <a:bodyPr/>
        <a:lstStyle/>
        <a:p>
          <a:r>
            <a:rPr lang="en-US" dirty="0" smtClean="0"/>
            <a:t>Transformation / Innovation of the Priority across the Division. Strong evidence exists that the division has implemented the core of its vision, goal, and this priority. Evidence exists to show that the Division is experiencing a demonstrable change in paradigm and outcomes as a result of this priority.</a:t>
          </a:r>
          <a:endParaRPr lang="en-US" dirty="0">
            <a:solidFill>
              <a:schemeClr val="tx1">
                <a:lumMod val="65000"/>
                <a:lumOff val="35000"/>
              </a:schemeClr>
            </a:solidFill>
            <a:latin typeface="Century Gothic" pitchFamily="34" charset="0"/>
          </a:endParaRPr>
        </a:p>
      </dgm:t>
    </dgm:pt>
    <dgm:pt modelId="{D060C2DE-F003-45A3-AD0A-FE6F7E60AE70}" type="parTrans" cxnId="{E1356815-F21E-4EA4-919B-CA7B72D346B8}">
      <dgm:prSet/>
      <dgm:spPr/>
      <dgm:t>
        <a:bodyPr/>
        <a:lstStyle/>
        <a:p>
          <a:endParaRPr lang="en-US"/>
        </a:p>
      </dgm:t>
    </dgm:pt>
    <dgm:pt modelId="{27592134-5725-4ED1-A789-2743522DB788}" type="sibTrans" cxnId="{E1356815-F21E-4EA4-919B-CA7B72D346B8}">
      <dgm:prSet/>
      <dgm:spPr/>
      <dgm:t>
        <a:bodyPr/>
        <a:lstStyle/>
        <a:p>
          <a:endParaRPr lang="en-US"/>
        </a:p>
      </dgm:t>
    </dgm:pt>
    <dgm:pt modelId="{C5972789-391A-487E-816D-B4392FD6A47F}">
      <dgm:prSet phldrT="[Text]" custT="1"/>
      <dgm:spPr/>
      <dgm:t>
        <a:bodyPr/>
        <a:lstStyle/>
        <a:p>
          <a:pPr algn="l"/>
          <a:r>
            <a:rPr lang="en-US" sz="5400" dirty="0" smtClean="0">
              <a:latin typeface="Century Gothic" pitchFamily="34" charset="0"/>
            </a:rPr>
            <a:t>4</a:t>
          </a:r>
          <a:r>
            <a:rPr lang="en-US" sz="3900" dirty="0" smtClean="0">
              <a:latin typeface="Century Gothic" pitchFamily="34" charset="0"/>
            </a:rPr>
            <a:t> </a:t>
          </a:r>
          <a:r>
            <a:rPr lang="en-US" sz="2400" dirty="0" smtClean="0">
              <a:latin typeface="Century Gothic" pitchFamily="34" charset="0"/>
            </a:rPr>
            <a:t>Integration</a:t>
          </a:r>
          <a:endParaRPr lang="en-US" sz="2400" dirty="0">
            <a:latin typeface="Century Gothic" pitchFamily="34" charset="0"/>
          </a:endParaRPr>
        </a:p>
      </dgm:t>
    </dgm:pt>
    <dgm:pt modelId="{6E44D993-447A-47D7-B4A1-502F9AA33BC3}" type="parTrans" cxnId="{54A13696-CD60-4535-AC73-0E087E65CDC5}">
      <dgm:prSet/>
      <dgm:spPr/>
      <dgm:t>
        <a:bodyPr/>
        <a:lstStyle/>
        <a:p>
          <a:endParaRPr lang="en-US"/>
        </a:p>
      </dgm:t>
    </dgm:pt>
    <dgm:pt modelId="{1ABB51B0-BEED-4883-91A9-19A1843E9CBA}" type="sibTrans" cxnId="{54A13696-CD60-4535-AC73-0E087E65CDC5}">
      <dgm:prSet/>
      <dgm:spPr/>
      <dgm:t>
        <a:bodyPr/>
        <a:lstStyle/>
        <a:p>
          <a:endParaRPr lang="en-US"/>
        </a:p>
      </dgm:t>
    </dgm:pt>
    <dgm:pt modelId="{6CE7753B-834C-49A5-B313-E31EB2CD2209}">
      <dgm:prSet phldrT="[Text]"/>
      <dgm:spPr/>
      <dgm:t>
        <a:bodyPr/>
        <a:lstStyle/>
        <a:p>
          <a:r>
            <a:rPr lang="en-US" sz="1600" dirty="0" smtClean="0"/>
            <a:t>Results show Integration of the Priority across the Division. Considerable evidence exists for attention to the priority both in terms of outputs for teaching and learning and for operations. Implementation of the division’s vision through purposeful, systemic implementation of this priority is well documented. </a:t>
          </a:r>
          <a:endParaRPr lang="en-US" sz="1600" dirty="0">
            <a:solidFill>
              <a:schemeClr val="tx1">
                <a:lumMod val="65000"/>
                <a:lumOff val="35000"/>
              </a:schemeClr>
            </a:solidFill>
            <a:latin typeface="Century Gothic" pitchFamily="34" charset="0"/>
          </a:endParaRPr>
        </a:p>
      </dgm:t>
    </dgm:pt>
    <dgm:pt modelId="{9BCF5981-15BA-4B97-9204-89BB43828BC6}" type="parTrans" cxnId="{C08DBD26-A1C6-4D99-94EF-FD69180CDB6E}">
      <dgm:prSet/>
      <dgm:spPr/>
      <dgm:t>
        <a:bodyPr/>
        <a:lstStyle/>
        <a:p>
          <a:endParaRPr lang="en-US"/>
        </a:p>
      </dgm:t>
    </dgm:pt>
    <dgm:pt modelId="{2F638112-D6E1-424D-B3BA-592068B3A167}" type="sibTrans" cxnId="{C08DBD26-A1C6-4D99-94EF-FD69180CDB6E}">
      <dgm:prSet/>
      <dgm:spPr/>
      <dgm:t>
        <a:bodyPr/>
        <a:lstStyle/>
        <a:p>
          <a:endParaRPr lang="en-US"/>
        </a:p>
      </dgm:t>
    </dgm:pt>
    <dgm:pt modelId="{6D85C96A-819A-451C-AFB8-F4F788A9F0B0}">
      <dgm:prSet phldrT="[Text]" custT="1"/>
      <dgm:spPr/>
      <dgm:t>
        <a:bodyPr/>
        <a:lstStyle/>
        <a:p>
          <a:pPr algn="l"/>
          <a:r>
            <a:rPr lang="en-US" sz="5400" dirty="0" smtClean="0">
              <a:latin typeface="Century Gothic" pitchFamily="34" charset="0"/>
            </a:rPr>
            <a:t>3</a:t>
          </a:r>
          <a:r>
            <a:rPr lang="en-US" sz="3700" dirty="0" smtClean="0">
              <a:latin typeface="Century Gothic" pitchFamily="34" charset="0"/>
            </a:rPr>
            <a:t> </a:t>
          </a:r>
          <a:r>
            <a:rPr lang="en-US" sz="2400" dirty="0" smtClean="0">
              <a:latin typeface="Century Gothic" pitchFamily="34" charset="0"/>
            </a:rPr>
            <a:t>Application</a:t>
          </a:r>
          <a:endParaRPr lang="en-US" sz="2400" dirty="0">
            <a:latin typeface="Century Gothic" pitchFamily="34" charset="0"/>
          </a:endParaRPr>
        </a:p>
      </dgm:t>
    </dgm:pt>
    <dgm:pt modelId="{854E1E62-BC40-458F-84FD-1CC37B967CDD}" type="parTrans" cxnId="{0EAA0728-F989-4FDC-A1DA-E5F328B4B99E}">
      <dgm:prSet/>
      <dgm:spPr/>
      <dgm:t>
        <a:bodyPr/>
        <a:lstStyle/>
        <a:p>
          <a:endParaRPr lang="en-US"/>
        </a:p>
      </dgm:t>
    </dgm:pt>
    <dgm:pt modelId="{4EDD12CA-3D2E-47BD-83B3-0114A56B86BB}" type="sibTrans" cxnId="{0EAA0728-F989-4FDC-A1DA-E5F328B4B99E}">
      <dgm:prSet/>
      <dgm:spPr/>
      <dgm:t>
        <a:bodyPr/>
        <a:lstStyle/>
        <a:p>
          <a:endParaRPr lang="en-US"/>
        </a:p>
      </dgm:t>
    </dgm:pt>
    <dgm:pt modelId="{26767FB6-09CE-4A88-BC71-3ACC9ED2D258}">
      <dgm:prSet phldrT="[Text]"/>
      <dgm:spPr/>
      <dgm:t>
        <a:bodyPr/>
        <a:lstStyle/>
        <a:p>
          <a:r>
            <a:rPr lang="en-US" dirty="0" smtClean="0"/>
            <a:t>Results show Application of the Priority across the Division. </a:t>
          </a:r>
          <a:r>
            <a:rPr lang="en-US" b="1" dirty="0" smtClean="0"/>
            <a:t>Considerable</a:t>
          </a:r>
          <a:r>
            <a:rPr lang="en-US" dirty="0" smtClean="0"/>
            <a:t> evidence of attention exists for this priority, particularly in the area of planning. There appears to be a foundation of </a:t>
          </a:r>
          <a:r>
            <a:rPr lang="en-US" b="1" dirty="0" smtClean="0"/>
            <a:t>broad</a:t>
          </a:r>
          <a:r>
            <a:rPr lang="en-US" dirty="0" smtClean="0"/>
            <a:t> implementation and execution through inputs that will impact outcomes for teaching, learning, and operations. </a:t>
          </a:r>
          <a:endParaRPr lang="en-US" dirty="0">
            <a:solidFill>
              <a:schemeClr val="tx1">
                <a:lumMod val="65000"/>
                <a:lumOff val="35000"/>
              </a:schemeClr>
            </a:solidFill>
            <a:latin typeface="Century Gothic" pitchFamily="34" charset="0"/>
          </a:endParaRPr>
        </a:p>
      </dgm:t>
    </dgm:pt>
    <dgm:pt modelId="{1014D9F7-94C2-41FF-9EA6-94C435849901}" type="parTrans" cxnId="{D0712525-F45C-4C28-982C-168C8D67ACB0}">
      <dgm:prSet/>
      <dgm:spPr/>
      <dgm:t>
        <a:bodyPr/>
        <a:lstStyle/>
        <a:p>
          <a:endParaRPr lang="en-US"/>
        </a:p>
      </dgm:t>
    </dgm:pt>
    <dgm:pt modelId="{22A1400F-DED1-40B8-BC88-7E928D79EBD4}" type="sibTrans" cxnId="{D0712525-F45C-4C28-982C-168C8D67ACB0}">
      <dgm:prSet/>
      <dgm:spPr/>
      <dgm:t>
        <a:bodyPr/>
        <a:lstStyle/>
        <a:p>
          <a:endParaRPr lang="en-US"/>
        </a:p>
      </dgm:t>
    </dgm:pt>
    <dgm:pt modelId="{506DE597-6FD1-45B8-A0C8-A9DA6D4A0ABA}">
      <dgm:prSet phldrT="[Text]" custT="1"/>
      <dgm:spPr/>
      <dgm:t>
        <a:bodyPr/>
        <a:lstStyle/>
        <a:p>
          <a:pPr algn="l"/>
          <a:r>
            <a:rPr lang="en-US" sz="5400" dirty="0" smtClean="0">
              <a:latin typeface="Century Gothic" pitchFamily="34" charset="0"/>
            </a:rPr>
            <a:t>2</a:t>
          </a:r>
          <a:r>
            <a:rPr lang="en-US" sz="3400" dirty="0" smtClean="0">
              <a:latin typeface="Century Gothic" pitchFamily="34" charset="0"/>
            </a:rPr>
            <a:t> </a:t>
          </a:r>
          <a:r>
            <a:rPr lang="en-US" sz="2400" dirty="0" smtClean="0">
              <a:latin typeface="Century Gothic" pitchFamily="34" charset="0"/>
            </a:rPr>
            <a:t>Development</a:t>
          </a:r>
          <a:r>
            <a:rPr lang="en-US" sz="3400" dirty="0" smtClean="0">
              <a:latin typeface="Century Gothic" pitchFamily="34" charset="0"/>
            </a:rPr>
            <a:t> </a:t>
          </a:r>
          <a:endParaRPr lang="en-US" sz="3400" dirty="0">
            <a:latin typeface="Century Gothic" pitchFamily="34" charset="0"/>
          </a:endParaRPr>
        </a:p>
      </dgm:t>
    </dgm:pt>
    <dgm:pt modelId="{88DDE642-BD15-42C8-B568-90CCD3F7AFFD}" type="parTrans" cxnId="{60875513-3B0C-41B3-BB54-54516C05C656}">
      <dgm:prSet/>
      <dgm:spPr/>
      <dgm:t>
        <a:bodyPr/>
        <a:lstStyle/>
        <a:p>
          <a:endParaRPr lang="en-US"/>
        </a:p>
      </dgm:t>
    </dgm:pt>
    <dgm:pt modelId="{91D8378C-04BA-494C-9D79-238D127F53D8}" type="sibTrans" cxnId="{60875513-3B0C-41B3-BB54-54516C05C656}">
      <dgm:prSet/>
      <dgm:spPr/>
      <dgm:t>
        <a:bodyPr/>
        <a:lstStyle/>
        <a:p>
          <a:endParaRPr lang="en-US"/>
        </a:p>
      </dgm:t>
    </dgm:pt>
    <dgm:pt modelId="{2791A13B-CA3D-4700-8C1A-F27F91C8609D}">
      <dgm:prSet phldrT="[Text]" custT="1"/>
      <dgm:spPr/>
      <dgm:t>
        <a:bodyPr/>
        <a:lstStyle/>
        <a:p>
          <a:pPr algn="l"/>
          <a:r>
            <a:rPr lang="en-US" sz="5400" dirty="0" smtClean="0">
              <a:latin typeface="Century Gothic" pitchFamily="34" charset="0"/>
            </a:rPr>
            <a:t>1</a:t>
          </a:r>
          <a:r>
            <a:rPr lang="en-US" sz="4500" dirty="0" smtClean="0">
              <a:latin typeface="Century Gothic" pitchFamily="34" charset="0"/>
            </a:rPr>
            <a:t> </a:t>
          </a:r>
          <a:r>
            <a:rPr lang="en-US" sz="2400" dirty="0" smtClean="0">
              <a:latin typeface="Century Gothic" pitchFamily="34" charset="0"/>
            </a:rPr>
            <a:t>Absence</a:t>
          </a:r>
          <a:endParaRPr lang="en-US" sz="2400" dirty="0">
            <a:latin typeface="Century Gothic" pitchFamily="34" charset="0"/>
          </a:endParaRPr>
        </a:p>
      </dgm:t>
    </dgm:pt>
    <dgm:pt modelId="{66FB7E73-4328-497D-9C88-0CDFDAF229F0}" type="parTrans" cxnId="{E9B508BA-8755-4FBF-ABCE-95A76E8DA588}">
      <dgm:prSet/>
      <dgm:spPr/>
      <dgm:t>
        <a:bodyPr/>
        <a:lstStyle/>
        <a:p>
          <a:endParaRPr lang="en-US"/>
        </a:p>
      </dgm:t>
    </dgm:pt>
    <dgm:pt modelId="{8E91AB4C-9876-48A9-AE2C-6960F7C59C3D}" type="sibTrans" cxnId="{E9B508BA-8755-4FBF-ABCE-95A76E8DA588}">
      <dgm:prSet/>
      <dgm:spPr/>
      <dgm:t>
        <a:bodyPr/>
        <a:lstStyle/>
        <a:p>
          <a:endParaRPr lang="en-US"/>
        </a:p>
      </dgm:t>
    </dgm:pt>
    <dgm:pt modelId="{3D31D60B-CC53-4885-BAFB-468ACD50050D}">
      <dgm:prSet phldrT="[Text]"/>
      <dgm:spPr/>
      <dgm:t>
        <a:bodyPr/>
        <a:lstStyle/>
        <a:p>
          <a:r>
            <a:rPr lang="en-US" dirty="0" smtClean="0"/>
            <a:t>Results show Development of the Priority across the Division. </a:t>
          </a:r>
          <a:r>
            <a:rPr lang="en-US" b="1" dirty="0" smtClean="0"/>
            <a:t>Adequate</a:t>
          </a:r>
          <a:r>
            <a:rPr lang="en-US" dirty="0" smtClean="0"/>
            <a:t> evidence of attention exists for this priority, particularly in the area of planning. There appears to be a foundation of </a:t>
          </a:r>
          <a:r>
            <a:rPr lang="en-US" b="1" dirty="0" smtClean="0"/>
            <a:t>variable</a:t>
          </a:r>
          <a:r>
            <a:rPr lang="en-US" dirty="0" smtClean="0"/>
            <a:t> implementation and execution through inputs that will impact outcomes. </a:t>
          </a:r>
          <a:endParaRPr lang="en-US" dirty="0">
            <a:solidFill>
              <a:schemeClr val="tx1">
                <a:lumMod val="65000"/>
                <a:lumOff val="35000"/>
              </a:schemeClr>
            </a:solidFill>
            <a:latin typeface="Century Gothic" pitchFamily="34" charset="0"/>
          </a:endParaRPr>
        </a:p>
      </dgm:t>
    </dgm:pt>
    <dgm:pt modelId="{946B8E45-F149-435E-ADA3-42604ED457AA}" type="parTrans" cxnId="{8E855628-E978-4882-B61D-012FF60ADD17}">
      <dgm:prSet/>
      <dgm:spPr/>
      <dgm:t>
        <a:bodyPr/>
        <a:lstStyle/>
        <a:p>
          <a:endParaRPr lang="en-US"/>
        </a:p>
      </dgm:t>
    </dgm:pt>
    <dgm:pt modelId="{049E1917-6C22-4565-8E14-1592C3C97734}" type="sibTrans" cxnId="{8E855628-E978-4882-B61D-012FF60ADD17}">
      <dgm:prSet/>
      <dgm:spPr/>
      <dgm:t>
        <a:bodyPr/>
        <a:lstStyle/>
        <a:p>
          <a:endParaRPr lang="en-US"/>
        </a:p>
      </dgm:t>
    </dgm:pt>
    <dgm:pt modelId="{C2E50247-9887-4AFF-8698-11BA44DE6B6B}">
      <dgm:prSet phldrT="[Text]" custT="1"/>
      <dgm:spPr/>
      <dgm:t>
        <a:bodyPr/>
        <a:lstStyle/>
        <a:p>
          <a:r>
            <a:rPr lang="en-US" sz="1400" dirty="0" smtClean="0"/>
            <a:t>Results show Absence of Development of this Priority across the Division. Evidence does not exist to indicate systemic attention to planning or execution for this priority across the Division that will impact outcomes for teaching, learning, and operations. </a:t>
          </a:r>
          <a:endParaRPr lang="en-US" sz="1400" dirty="0">
            <a:solidFill>
              <a:schemeClr val="tx1">
                <a:lumMod val="65000"/>
                <a:lumOff val="35000"/>
              </a:schemeClr>
            </a:solidFill>
            <a:latin typeface="Century Gothic" pitchFamily="34" charset="0"/>
          </a:endParaRPr>
        </a:p>
      </dgm:t>
    </dgm:pt>
    <dgm:pt modelId="{B3027BD3-556B-4935-8195-7A5C30607FCA}" type="sibTrans" cxnId="{C8D3E2BF-5D4F-4D5E-8BE4-7E9FF32127CF}">
      <dgm:prSet/>
      <dgm:spPr/>
      <dgm:t>
        <a:bodyPr/>
        <a:lstStyle/>
        <a:p>
          <a:endParaRPr lang="en-US"/>
        </a:p>
      </dgm:t>
    </dgm:pt>
    <dgm:pt modelId="{B94EBD34-BC5B-494C-9AD1-F636E2628920}" type="parTrans" cxnId="{C8D3E2BF-5D4F-4D5E-8BE4-7E9FF32127CF}">
      <dgm:prSet/>
      <dgm:spPr/>
      <dgm:t>
        <a:bodyPr/>
        <a:lstStyle/>
        <a:p>
          <a:endParaRPr lang="en-US"/>
        </a:p>
      </dgm:t>
    </dgm:pt>
    <dgm:pt modelId="{A8668A05-A874-4704-8CCF-4FE5EF0D7330}" type="pres">
      <dgm:prSet presAssocID="{CA8737B4-D615-4F91-993B-807CFA0EE9CF}" presName="Name0" presStyleCnt="0">
        <dgm:presLayoutVars>
          <dgm:dir/>
          <dgm:animLvl val="lvl"/>
          <dgm:resizeHandles val="exact"/>
        </dgm:presLayoutVars>
      </dgm:prSet>
      <dgm:spPr/>
      <dgm:t>
        <a:bodyPr/>
        <a:lstStyle/>
        <a:p>
          <a:endParaRPr lang="en-US"/>
        </a:p>
      </dgm:t>
    </dgm:pt>
    <dgm:pt modelId="{16A33256-7732-4456-A451-6121505F4A0B}" type="pres">
      <dgm:prSet presAssocID="{5533A5A6-AAC1-4DC2-926F-9A96568D1C14}" presName="linNode" presStyleCnt="0"/>
      <dgm:spPr/>
    </dgm:pt>
    <dgm:pt modelId="{ED6A07ED-056F-4937-ABB4-3F770471797F}" type="pres">
      <dgm:prSet presAssocID="{5533A5A6-AAC1-4DC2-926F-9A96568D1C14}" presName="parentText" presStyleLbl="node1" presStyleIdx="0" presStyleCnt="5" custScaleX="106033">
        <dgm:presLayoutVars>
          <dgm:chMax val="1"/>
          <dgm:bulletEnabled val="1"/>
        </dgm:presLayoutVars>
      </dgm:prSet>
      <dgm:spPr/>
      <dgm:t>
        <a:bodyPr/>
        <a:lstStyle/>
        <a:p>
          <a:endParaRPr lang="en-US"/>
        </a:p>
      </dgm:t>
    </dgm:pt>
    <dgm:pt modelId="{8BC45E04-3743-4554-8306-997CFD9EC1A6}" type="pres">
      <dgm:prSet presAssocID="{5533A5A6-AAC1-4DC2-926F-9A96568D1C14}" presName="descendantText" presStyleLbl="alignAccFollowNode1" presStyleIdx="0" presStyleCnt="5">
        <dgm:presLayoutVars>
          <dgm:bulletEnabled val="1"/>
        </dgm:presLayoutVars>
      </dgm:prSet>
      <dgm:spPr/>
      <dgm:t>
        <a:bodyPr/>
        <a:lstStyle/>
        <a:p>
          <a:endParaRPr lang="en-US"/>
        </a:p>
      </dgm:t>
    </dgm:pt>
    <dgm:pt modelId="{02D1B394-D507-4F0A-9E87-107AC2FA86C8}" type="pres">
      <dgm:prSet presAssocID="{3CD741A8-8206-48EA-AF90-DA9FDCD05646}" presName="sp" presStyleCnt="0"/>
      <dgm:spPr/>
    </dgm:pt>
    <dgm:pt modelId="{CDD833A9-AEA9-4565-BBBE-57EDDC41336E}" type="pres">
      <dgm:prSet presAssocID="{C5972789-391A-487E-816D-B4392FD6A47F}" presName="linNode" presStyleCnt="0"/>
      <dgm:spPr/>
    </dgm:pt>
    <dgm:pt modelId="{624D91EE-B4C6-4B53-994E-C07C43792DDE}" type="pres">
      <dgm:prSet presAssocID="{C5972789-391A-487E-816D-B4392FD6A47F}" presName="parentText" presStyleLbl="node1" presStyleIdx="1" presStyleCnt="5" custScaleX="106357">
        <dgm:presLayoutVars>
          <dgm:chMax val="1"/>
          <dgm:bulletEnabled val="1"/>
        </dgm:presLayoutVars>
      </dgm:prSet>
      <dgm:spPr/>
      <dgm:t>
        <a:bodyPr/>
        <a:lstStyle/>
        <a:p>
          <a:endParaRPr lang="en-US"/>
        </a:p>
      </dgm:t>
    </dgm:pt>
    <dgm:pt modelId="{E4C53D48-E243-467B-BCB4-4C995D7478B8}" type="pres">
      <dgm:prSet presAssocID="{C5972789-391A-487E-816D-B4392FD6A47F}" presName="descendantText" presStyleLbl="alignAccFollowNode1" presStyleIdx="1" presStyleCnt="5" custLinFactNeighborX="-332" custLinFactNeighborY="-518">
        <dgm:presLayoutVars>
          <dgm:bulletEnabled val="1"/>
        </dgm:presLayoutVars>
      </dgm:prSet>
      <dgm:spPr/>
      <dgm:t>
        <a:bodyPr/>
        <a:lstStyle/>
        <a:p>
          <a:endParaRPr lang="en-US"/>
        </a:p>
      </dgm:t>
    </dgm:pt>
    <dgm:pt modelId="{E184F75A-E071-4CA9-96BA-7D9A7F620DE5}" type="pres">
      <dgm:prSet presAssocID="{1ABB51B0-BEED-4883-91A9-19A1843E9CBA}" presName="sp" presStyleCnt="0"/>
      <dgm:spPr/>
    </dgm:pt>
    <dgm:pt modelId="{FE28F6F1-A4B5-47DB-847E-DEEEADCD784D}" type="pres">
      <dgm:prSet presAssocID="{6D85C96A-819A-451C-AFB8-F4F788A9F0B0}" presName="linNode" presStyleCnt="0"/>
      <dgm:spPr/>
    </dgm:pt>
    <dgm:pt modelId="{43A047FB-1D36-4BE5-835F-66E06D286AA3}" type="pres">
      <dgm:prSet presAssocID="{6D85C96A-819A-451C-AFB8-F4F788A9F0B0}" presName="parentText" presStyleLbl="node1" presStyleIdx="2" presStyleCnt="5" custScaleX="106032">
        <dgm:presLayoutVars>
          <dgm:chMax val="1"/>
          <dgm:bulletEnabled val="1"/>
        </dgm:presLayoutVars>
      </dgm:prSet>
      <dgm:spPr/>
      <dgm:t>
        <a:bodyPr/>
        <a:lstStyle/>
        <a:p>
          <a:endParaRPr lang="en-US"/>
        </a:p>
      </dgm:t>
    </dgm:pt>
    <dgm:pt modelId="{0F51ED3A-BF65-49CB-9EA8-C8EB51B3E21F}" type="pres">
      <dgm:prSet presAssocID="{6D85C96A-819A-451C-AFB8-F4F788A9F0B0}" presName="descendantText" presStyleLbl="alignAccFollowNode1" presStyleIdx="2" presStyleCnt="5">
        <dgm:presLayoutVars>
          <dgm:bulletEnabled val="1"/>
        </dgm:presLayoutVars>
      </dgm:prSet>
      <dgm:spPr/>
      <dgm:t>
        <a:bodyPr/>
        <a:lstStyle/>
        <a:p>
          <a:endParaRPr lang="en-US"/>
        </a:p>
      </dgm:t>
    </dgm:pt>
    <dgm:pt modelId="{992B41E2-9733-47F5-8C8F-2DCB4BD96C49}" type="pres">
      <dgm:prSet presAssocID="{4EDD12CA-3D2E-47BD-83B3-0114A56B86BB}" presName="sp" presStyleCnt="0"/>
      <dgm:spPr/>
    </dgm:pt>
    <dgm:pt modelId="{FCC5B991-05C6-4620-B4C0-BDE2AF1BE318}" type="pres">
      <dgm:prSet presAssocID="{506DE597-6FD1-45B8-A0C8-A9DA6D4A0ABA}" presName="linNode" presStyleCnt="0"/>
      <dgm:spPr/>
    </dgm:pt>
    <dgm:pt modelId="{A3138779-C638-470D-80A0-A7652D41DB20}" type="pres">
      <dgm:prSet presAssocID="{506DE597-6FD1-45B8-A0C8-A9DA6D4A0ABA}" presName="parentText" presStyleLbl="node1" presStyleIdx="3" presStyleCnt="5" custScaleX="107386">
        <dgm:presLayoutVars>
          <dgm:chMax val="1"/>
          <dgm:bulletEnabled val="1"/>
        </dgm:presLayoutVars>
      </dgm:prSet>
      <dgm:spPr/>
      <dgm:t>
        <a:bodyPr/>
        <a:lstStyle/>
        <a:p>
          <a:endParaRPr lang="en-US"/>
        </a:p>
      </dgm:t>
    </dgm:pt>
    <dgm:pt modelId="{37EA04A3-DF18-4DE2-A09B-EA0B700ACCDB}" type="pres">
      <dgm:prSet presAssocID="{506DE597-6FD1-45B8-A0C8-A9DA6D4A0ABA}" presName="descendantText" presStyleLbl="alignAccFollowNode1" presStyleIdx="3" presStyleCnt="5">
        <dgm:presLayoutVars>
          <dgm:bulletEnabled val="1"/>
        </dgm:presLayoutVars>
      </dgm:prSet>
      <dgm:spPr/>
      <dgm:t>
        <a:bodyPr/>
        <a:lstStyle/>
        <a:p>
          <a:endParaRPr lang="en-US"/>
        </a:p>
      </dgm:t>
    </dgm:pt>
    <dgm:pt modelId="{17F7AB6A-F68F-41D6-BA0D-4A01971BC371}" type="pres">
      <dgm:prSet presAssocID="{91D8378C-04BA-494C-9D79-238D127F53D8}" presName="sp" presStyleCnt="0"/>
      <dgm:spPr/>
    </dgm:pt>
    <dgm:pt modelId="{7E6F8696-725F-4C5F-9500-ACCB6B82DAE7}" type="pres">
      <dgm:prSet presAssocID="{2791A13B-CA3D-4700-8C1A-F27F91C8609D}" presName="linNode" presStyleCnt="0"/>
      <dgm:spPr/>
    </dgm:pt>
    <dgm:pt modelId="{FCD69057-A4A2-4CD3-96B3-384291A6D0B8}" type="pres">
      <dgm:prSet presAssocID="{2791A13B-CA3D-4700-8C1A-F27F91C8609D}" presName="parentText" presStyleLbl="node1" presStyleIdx="4" presStyleCnt="5" custScaleX="107386">
        <dgm:presLayoutVars>
          <dgm:chMax val="1"/>
          <dgm:bulletEnabled val="1"/>
        </dgm:presLayoutVars>
      </dgm:prSet>
      <dgm:spPr/>
      <dgm:t>
        <a:bodyPr/>
        <a:lstStyle/>
        <a:p>
          <a:endParaRPr lang="en-US"/>
        </a:p>
      </dgm:t>
    </dgm:pt>
    <dgm:pt modelId="{CE549058-CAA4-45A5-B16E-5FE2B185AA47}" type="pres">
      <dgm:prSet presAssocID="{2791A13B-CA3D-4700-8C1A-F27F91C8609D}" presName="descendantText" presStyleLbl="alignAccFollowNode1" presStyleIdx="4" presStyleCnt="5">
        <dgm:presLayoutVars>
          <dgm:bulletEnabled val="1"/>
        </dgm:presLayoutVars>
      </dgm:prSet>
      <dgm:spPr/>
      <dgm:t>
        <a:bodyPr/>
        <a:lstStyle/>
        <a:p>
          <a:endParaRPr lang="en-US"/>
        </a:p>
      </dgm:t>
    </dgm:pt>
  </dgm:ptLst>
  <dgm:cxnLst>
    <dgm:cxn modelId="{C5EA58B0-C132-4BA0-98C9-69ECF20C57B3}" type="presOf" srcId="{CA9D125B-F4B1-4480-8F39-C089CF5CB01B}" destId="{8BC45E04-3743-4554-8306-997CFD9EC1A6}" srcOrd="0" destOrd="0" presId="urn:microsoft.com/office/officeart/2005/8/layout/vList5"/>
    <dgm:cxn modelId="{60875513-3B0C-41B3-BB54-54516C05C656}" srcId="{CA8737B4-D615-4F91-993B-807CFA0EE9CF}" destId="{506DE597-6FD1-45B8-A0C8-A9DA6D4A0ABA}" srcOrd="3" destOrd="0" parTransId="{88DDE642-BD15-42C8-B568-90CCD3F7AFFD}" sibTransId="{91D8378C-04BA-494C-9D79-238D127F53D8}"/>
    <dgm:cxn modelId="{731E5750-24C4-45F7-9E2B-6FD133090A5E}" type="presOf" srcId="{3D31D60B-CC53-4885-BAFB-468ACD50050D}" destId="{37EA04A3-DF18-4DE2-A09B-EA0B700ACCDB}" srcOrd="0" destOrd="0" presId="urn:microsoft.com/office/officeart/2005/8/layout/vList5"/>
    <dgm:cxn modelId="{706BACDC-AD3C-4536-85AE-3E39F0F6BF35}" type="presOf" srcId="{506DE597-6FD1-45B8-A0C8-A9DA6D4A0ABA}" destId="{A3138779-C638-470D-80A0-A7652D41DB20}" srcOrd="0" destOrd="0" presId="urn:microsoft.com/office/officeart/2005/8/layout/vList5"/>
    <dgm:cxn modelId="{54A13696-CD60-4535-AC73-0E087E65CDC5}" srcId="{CA8737B4-D615-4F91-993B-807CFA0EE9CF}" destId="{C5972789-391A-487E-816D-B4392FD6A47F}" srcOrd="1" destOrd="0" parTransId="{6E44D993-447A-47D7-B4A1-502F9AA33BC3}" sibTransId="{1ABB51B0-BEED-4883-91A9-19A1843E9CBA}"/>
    <dgm:cxn modelId="{C8D3E2BF-5D4F-4D5E-8BE4-7E9FF32127CF}" srcId="{2791A13B-CA3D-4700-8C1A-F27F91C8609D}" destId="{C2E50247-9887-4AFF-8698-11BA44DE6B6B}" srcOrd="0" destOrd="0" parTransId="{B94EBD34-BC5B-494C-9AD1-F636E2628920}" sibTransId="{B3027BD3-556B-4935-8195-7A5C30607FCA}"/>
    <dgm:cxn modelId="{7BC76AF4-BCF0-4297-85D1-242C710CB5D4}" type="presOf" srcId="{6D85C96A-819A-451C-AFB8-F4F788A9F0B0}" destId="{43A047FB-1D36-4BE5-835F-66E06D286AA3}" srcOrd="0" destOrd="0" presId="urn:microsoft.com/office/officeart/2005/8/layout/vList5"/>
    <dgm:cxn modelId="{D779A4CD-81DF-47DD-8420-E7D9F68DA9D5}" type="presOf" srcId="{26767FB6-09CE-4A88-BC71-3ACC9ED2D258}" destId="{0F51ED3A-BF65-49CB-9EA8-C8EB51B3E21F}" srcOrd="0" destOrd="0" presId="urn:microsoft.com/office/officeart/2005/8/layout/vList5"/>
    <dgm:cxn modelId="{F14220F0-D457-4AC8-B053-4189DA435BA3}" srcId="{CA8737B4-D615-4F91-993B-807CFA0EE9CF}" destId="{5533A5A6-AAC1-4DC2-926F-9A96568D1C14}" srcOrd="0" destOrd="0" parTransId="{A3D4F366-AD30-49B7-A94F-9B5D557A176F}" sibTransId="{3CD741A8-8206-48EA-AF90-DA9FDCD05646}"/>
    <dgm:cxn modelId="{981CDBB8-8351-4BC5-A848-3754D6729508}" type="presOf" srcId="{6CE7753B-834C-49A5-B313-E31EB2CD2209}" destId="{E4C53D48-E243-467B-BCB4-4C995D7478B8}" srcOrd="0" destOrd="0" presId="urn:microsoft.com/office/officeart/2005/8/layout/vList5"/>
    <dgm:cxn modelId="{E9B508BA-8755-4FBF-ABCE-95A76E8DA588}" srcId="{CA8737B4-D615-4F91-993B-807CFA0EE9CF}" destId="{2791A13B-CA3D-4700-8C1A-F27F91C8609D}" srcOrd="4" destOrd="0" parTransId="{66FB7E73-4328-497D-9C88-0CDFDAF229F0}" sibTransId="{8E91AB4C-9876-48A9-AE2C-6960F7C59C3D}"/>
    <dgm:cxn modelId="{C08DBD26-A1C6-4D99-94EF-FD69180CDB6E}" srcId="{C5972789-391A-487E-816D-B4392FD6A47F}" destId="{6CE7753B-834C-49A5-B313-E31EB2CD2209}" srcOrd="0" destOrd="0" parTransId="{9BCF5981-15BA-4B97-9204-89BB43828BC6}" sibTransId="{2F638112-D6E1-424D-B3BA-592068B3A167}"/>
    <dgm:cxn modelId="{ADD077AA-515F-436C-9FF6-00092E71939B}" type="presOf" srcId="{C5972789-391A-487E-816D-B4392FD6A47F}" destId="{624D91EE-B4C6-4B53-994E-C07C43792DDE}" srcOrd="0" destOrd="0" presId="urn:microsoft.com/office/officeart/2005/8/layout/vList5"/>
    <dgm:cxn modelId="{D337B35C-A829-49BE-AEA3-2DA3D35A0E34}" type="presOf" srcId="{C2E50247-9887-4AFF-8698-11BA44DE6B6B}" destId="{CE549058-CAA4-45A5-B16E-5FE2B185AA47}" srcOrd="0" destOrd="0" presId="urn:microsoft.com/office/officeart/2005/8/layout/vList5"/>
    <dgm:cxn modelId="{CBABC370-97BB-4782-AB32-AEBDB8E72081}" type="presOf" srcId="{5533A5A6-AAC1-4DC2-926F-9A96568D1C14}" destId="{ED6A07ED-056F-4937-ABB4-3F770471797F}" srcOrd="0" destOrd="0" presId="urn:microsoft.com/office/officeart/2005/8/layout/vList5"/>
    <dgm:cxn modelId="{E1356815-F21E-4EA4-919B-CA7B72D346B8}" srcId="{5533A5A6-AAC1-4DC2-926F-9A96568D1C14}" destId="{CA9D125B-F4B1-4480-8F39-C089CF5CB01B}" srcOrd="0" destOrd="0" parTransId="{D060C2DE-F003-45A3-AD0A-FE6F7E60AE70}" sibTransId="{27592134-5725-4ED1-A789-2743522DB788}"/>
    <dgm:cxn modelId="{A7002644-3B21-4766-AB32-38CA9A89250B}" type="presOf" srcId="{2791A13B-CA3D-4700-8C1A-F27F91C8609D}" destId="{FCD69057-A4A2-4CD3-96B3-384291A6D0B8}" srcOrd="0" destOrd="0" presId="urn:microsoft.com/office/officeart/2005/8/layout/vList5"/>
    <dgm:cxn modelId="{5419A7A5-7A54-4803-A263-4E32B984CE8F}" type="presOf" srcId="{CA8737B4-D615-4F91-993B-807CFA0EE9CF}" destId="{A8668A05-A874-4704-8CCF-4FE5EF0D7330}" srcOrd="0" destOrd="0" presId="urn:microsoft.com/office/officeart/2005/8/layout/vList5"/>
    <dgm:cxn modelId="{0EAA0728-F989-4FDC-A1DA-E5F328B4B99E}" srcId="{CA8737B4-D615-4F91-993B-807CFA0EE9CF}" destId="{6D85C96A-819A-451C-AFB8-F4F788A9F0B0}" srcOrd="2" destOrd="0" parTransId="{854E1E62-BC40-458F-84FD-1CC37B967CDD}" sibTransId="{4EDD12CA-3D2E-47BD-83B3-0114A56B86BB}"/>
    <dgm:cxn modelId="{8E855628-E978-4882-B61D-012FF60ADD17}" srcId="{506DE597-6FD1-45B8-A0C8-A9DA6D4A0ABA}" destId="{3D31D60B-CC53-4885-BAFB-468ACD50050D}" srcOrd="0" destOrd="0" parTransId="{946B8E45-F149-435E-ADA3-42604ED457AA}" sibTransId="{049E1917-6C22-4565-8E14-1592C3C97734}"/>
    <dgm:cxn modelId="{D0712525-F45C-4C28-982C-168C8D67ACB0}" srcId="{6D85C96A-819A-451C-AFB8-F4F788A9F0B0}" destId="{26767FB6-09CE-4A88-BC71-3ACC9ED2D258}" srcOrd="0" destOrd="0" parTransId="{1014D9F7-94C2-41FF-9EA6-94C435849901}" sibTransId="{22A1400F-DED1-40B8-BC88-7E928D79EBD4}"/>
    <dgm:cxn modelId="{26A40414-67B0-4946-AA34-F68B0098B9B3}" type="presParOf" srcId="{A8668A05-A874-4704-8CCF-4FE5EF0D7330}" destId="{16A33256-7732-4456-A451-6121505F4A0B}" srcOrd="0" destOrd="0" presId="urn:microsoft.com/office/officeart/2005/8/layout/vList5"/>
    <dgm:cxn modelId="{62F52167-B6F4-435B-81B0-DC8F1E125880}" type="presParOf" srcId="{16A33256-7732-4456-A451-6121505F4A0B}" destId="{ED6A07ED-056F-4937-ABB4-3F770471797F}" srcOrd="0" destOrd="0" presId="urn:microsoft.com/office/officeart/2005/8/layout/vList5"/>
    <dgm:cxn modelId="{107CEEB1-513D-4964-9DF4-4E4ACA25CE88}" type="presParOf" srcId="{16A33256-7732-4456-A451-6121505F4A0B}" destId="{8BC45E04-3743-4554-8306-997CFD9EC1A6}" srcOrd="1" destOrd="0" presId="urn:microsoft.com/office/officeart/2005/8/layout/vList5"/>
    <dgm:cxn modelId="{CF6C9B76-1D8F-4FA8-AA37-6100B6F777CB}" type="presParOf" srcId="{A8668A05-A874-4704-8CCF-4FE5EF0D7330}" destId="{02D1B394-D507-4F0A-9E87-107AC2FA86C8}" srcOrd="1" destOrd="0" presId="urn:microsoft.com/office/officeart/2005/8/layout/vList5"/>
    <dgm:cxn modelId="{683F7D33-FF60-494E-BAA4-E4BBEEEB3E98}" type="presParOf" srcId="{A8668A05-A874-4704-8CCF-4FE5EF0D7330}" destId="{CDD833A9-AEA9-4565-BBBE-57EDDC41336E}" srcOrd="2" destOrd="0" presId="urn:microsoft.com/office/officeart/2005/8/layout/vList5"/>
    <dgm:cxn modelId="{CBA6A670-8F16-4D77-8290-C967046F9FA7}" type="presParOf" srcId="{CDD833A9-AEA9-4565-BBBE-57EDDC41336E}" destId="{624D91EE-B4C6-4B53-994E-C07C43792DDE}" srcOrd="0" destOrd="0" presId="urn:microsoft.com/office/officeart/2005/8/layout/vList5"/>
    <dgm:cxn modelId="{DE58B89C-518D-4648-9747-0EEC0C82EADD}" type="presParOf" srcId="{CDD833A9-AEA9-4565-BBBE-57EDDC41336E}" destId="{E4C53D48-E243-467B-BCB4-4C995D7478B8}" srcOrd="1" destOrd="0" presId="urn:microsoft.com/office/officeart/2005/8/layout/vList5"/>
    <dgm:cxn modelId="{B113FC92-C9D9-4112-B726-C206F24F3D31}" type="presParOf" srcId="{A8668A05-A874-4704-8CCF-4FE5EF0D7330}" destId="{E184F75A-E071-4CA9-96BA-7D9A7F620DE5}" srcOrd="3" destOrd="0" presId="urn:microsoft.com/office/officeart/2005/8/layout/vList5"/>
    <dgm:cxn modelId="{6B6F3162-69F8-432E-B855-68E9C1EAD882}" type="presParOf" srcId="{A8668A05-A874-4704-8CCF-4FE5EF0D7330}" destId="{FE28F6F1-A4B5-47DB-847E-DEEEADCD784D}" srcOrd="4" destOrd="0" presId="urn:microsoft.com/office/officeart/2005/8/layout/vList5"/>
    <dgm:cxn modelId="{23374061-9C13-4107-AD79-49D8B7EE6A4D}" type="presParOf" srcId="{FE28F6F1-A4B5-47DB-847E-DEEEADCD784D}" destId="{43A047FB-1D36-4BE5-835F-66E06D286AA3}" srcOrd="0" destOrd="0" presId="urn:microsoft.com/office/officeart/2005/8/layout/vList5"/>
    <dgm:cxn modelId="{4942237C-591A-45C2-97B4-1993BFC5293A}" type="presParOf" srcId="{FE28F6F1-A4B5-47DB-847E-DEEEADCD784D}" destId="{0F51ED3A-BF65-49CB-9EA8-C8EB51B3E21F}" srcOrd="1" destOrd="0" presId="urn:microsoft.com/office/officeart/2005/8/layout/vList5"/>
    <dgm:cxn modelId="{6AC97F7E-B849-43EB-864F-02A34AB63A29}" type="presParOf" srcId="{A8668A05-A874-4704-8CCF-4FE5EF0D7330}" destId="{992B41E2-9733-47F5-8C8F-2DCB4BD96C49}" srcOrd="5" destOrd="0" presId="urn:microsoft.com/office/officeart/2005/8/layout/vList5"/>
    <dgm:cxn modelId="{549C319C-6799-4A19-BD18-8B981868237B}" type="presParOf" srcId="{A8668A05-A874-4704-8CCF-4FE5EF0D7330}" destId="{FCC5B991-05C6-4620-B4C0-BDE2AF1BE318}" srcOrd="6" destOrd="0" presId="urn:microsoft.com/office/officeart/2005/8/layout/vList5"/>
    <dgm:cxn modelId="{73E369D4-A2C9-4AD5-AB20-F2E00A1B5D70}" type="presParOf" srcId="{FCC5B991-05C6-4620-B4C0-BDE2AF1BE318}" destId="{A3138779-C638-470D-80A0-A7652D41DB20}" srcOrd="0" destOrd="0" presId="urn:microsoft.com/office/officeart/2005/8/layout/vList5"/>
    <dgm:cxn modelId="{9A5097EF-3729-4821-8260-EF7BBF2984FB}" type="presParOf" srcId="{FCC5B991-05C6-4620-B4C0-BDE2AF1BE318}" destId="{37EA04A3-DF18-4DE2-A09B-EA0B700ACCDB}" srcOrd="1" destOrd="0" presId="urn:microsoft.com/office/officeart/2005/8/layout/vList5"/>
    <dgm:cxn modelId="{27B93EBB-84F1-4CD1-96EF-F9593D3DA252}" type="presParOf" srcId="{A8668A05-A874-4704-8CCF-4FE5EF0D7330}" destId="{17F7AB6A-F68F-41D6-BA0D-4A01971BC371}" srcOrd="7" destOrd="0" presId="urn:microsoft.com/office/officeart/2005/8/layout/vList5"/>
    <dgm:cxn modelId="{2AA07AC2-24BC-4DA2-89A1-7DEFE408B363}" type="presParOf" srcId="{A8668A05-A874-4704-8CCF-4FE5EF0D7330}" destId="{7E6F8696-725F-4C5F-9500-ACCB6B82DAE7}" srcOrd="8" destOrd="0" presId="urn:microsoft.com/office/officeart/2005/8/layout/vList5"/>
    <dgm:cxn modelId="{EDD7E71C-8433-488B-934C-4AAFC6D750CC}" type="presParOf" srcId="{7E6F8696-725F-4C5F-9500-ACCB6B82DAE7}" destId="{FCD69057-A4A2-4CD3-96B3-384291A6D0B8}" srcOrd="0" destOrd="0" presId="urn:microsoft.com/office/officeart/2005/8/layout/vList5"/>
    <dgm:cxn modelId="{E6DEA3DA-6526-4851-A548-F853BCA1F465}" type="presParOf" srcId="{7E6F8696-725F-4C5F-9500-ACCB6B82DAE7}" destId="{CE549058-CAA4-45A5-B16E-5FE2B185AA47}" srcOrd="1" destOrd="0" presId="urn:microsoft.com/office/officeart/2005/8/layout/vList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45E04-3743-4554-8306-997CFD9EC1A6}">
      <dsp:nvSpPr>
        <dsp:cNvPr id="0" name=""/>
        <dsp:cNvSpPr/>
      </dsp:nvSpPr>
      <dsp:spPr>
        <a:xfrm rot="5400000">
          <a:off x="5090160" y="-1920240"/>
          <a:ext cx="1219200" cy="5364480"/>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7640" tIns="83820" rIns="167640" bIns="83820" numCol="1" spcCol="1270" anchor="ctr" anchorCtr="0">
          <a:noAutofit/>
        </a:bodyPr>
        <a:lstStyle/>
        <a:p>
          <a:pPr marL="285750" lvl="1" indent="-285750" algn="l" defTabSz="1955800">
            <a:lnSpc>
              <a:spcPct val="90000"/>
            </a:lnSpc>
            <a:spcBef>
              <a:spcPct val="0"/>
            </a:spcBef>
            <a:spcAft>
              <a:spcPct val="15000"/>
            </a:spcAft>
            <a:buChar char="••"/>
          </a:pPr>
          <a:r>
            <a:rPr lang="en-US" sz="4400" kern="1200" dirty="0" smtClean="0">
              <a:solidFill>
                <a:schemeClr val="tx1">
                  <a:lumMod val="50000"/>
                  <a:lumOff val="50000"/>
                </a:schemeClr>
              </a:solidFill>
              <a:latin typeface="Century Gothic" pitchFamily="34" charset="0"/>
            </a:rPr>
            <a:t>Lifelong Learning</a:t>
          </a:r>
          <a:endParaRPr lang="en-US" sz="4400" kern="1200" dirty="0">
            <a:solidFill>
              <a:schemeClr val="tx1">
                <a:lumMod val="50000"/>
                <a:lumOff val="50000"/>
              </a:schemeClr>
            </a:solidFill>
            <a:latin typeface="Century Gothic" pitchFamily="34" charset="0"/>
          </a:endParaRPr>
        </a:p>
      </dsp:txBody>
      <dsp:txXfrm rot="-5400000">
        <a:off x="3017520" y="211916"/>
        <a:ext cx="5304964" cy="1100168"/>
      </dsp:txXfrm>
    </dsp:sp>
    <dsp:sp modelId="{ED6A07ED-056F-4937-ABB4-3F770471797F}">
      <dsp:nvSpPr>
        <dsp:cNvPr id="0" name=""/>
        <dsp:cNvSpPr/>
      </dsp:nvSpPr>
      <dsp:spPr>
        <a:xfrm>
          <a:off x="0" y="0"/>
          <a:ext cx="3017520" cy="15240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0980" tIns="110490" rIns="220980" bIns="110490" numCol="1" spcCol="1270" anchor="ctr" anchorCtr="0">
          <a:noAutofit/>
        </a:bodyPr>
        <a:lstStyle/>
        <a:p>
          <a:pPr lvl="0" algn="ctr" defTabSz="2578100">
            <a:lnSpc>
              <a:spcPct val="90000"/>
            </a:lnSpc>
            <a:spcBef>
              <a:spcPct val="0"/>
            </a:spcBef>
            <a:spcAft>
              <a:spcPct val="35000"/>
            </a:spcAft>
          </a:pPr>
          <a:r>
            <a:rPr lang="en-US" sz="5800" kern="1200" dirty="0" smtClean="0">
              <a:latin typeface="Century Gothic" pitchFamily="34" charset="0"/>
            </a:rPr>
            <a:t>1 Goal</a:t>
          </a:r>
          <a:endParaRPr lang="en-US" sz="5800" kern="1200" dirty="0">
            <a:latin typeface="Century Gothic" pitchFamily="34" charset="0"/>
          </a:endParaRPr>
        </a:p>
      </dsp:txBody>
      <dsp:txXfrm>
        <a:off x="74396" y="74396"/>
        <a:ext cx="2868728" cy="137520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45E04-3743-4554-8306-997CFD9EC1A6}">
      <dsp:nvSpPr>
        <dsp:cNvPr id="0" name=""/>
        <dsp:cNvSpPr/>
      </dsp:nvSpPr>
      <dsp:spPr>
        <a:xfrm rot="5400000">
          <a:off x="3701869" y="-1144839"/>
          <a:ext cx="972160" cy="3510438"/>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Effective Teaching Practices</a:t>
          </a:r>
          <a:endParaRPr lang="en-US" sz="1600" kern="1200" dirty="0">
            <a:solidFill>
              <a:schemeClr val="tx1">
                <a:lumMod val="65000"/>
                <a:lumOff val="35000"/>
              </a:schemeClr>
            </a:solidFill>
            <a:latin typeface="Century Gothic" pitchFamily="34" charset="0"/>
          </a:endParaRPr>
        </a:p>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Professional Development</a:t>
          </a:r>
          <a:endParaRPr lang="en-US" sz="1600" kern="1200" dirty="0">
            <a:solidFill>
              <a:schemeClr val="tx1">
                <a:lumMod val="65000"/>
                <a:lumOff val="35000"/>
              </a:schemeClr>
            </a:solidFill>
            <a:latin typeface="Century Gothic" pitchFamily="34" charset="0"/>
          </a:endParaRPr>
        </a:p>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Contemporary Learning Spaces</a:t>
          </a:r>
          <a:endParaRPr lang="en-US" sz="1600" kern="1200" dirty="0">
            <a:solidFill>
              <a:schemeClr val="tx1">
                <a:lumMod val="65000"/>
                <a:lumOff val="35000"/>
              </a:schemeClr>
            </a:solidFill>
            <a:latin typeface="Century Gothic" pitchFamily="34" charset="0"/>
          </a:endParaRPr>
        </a:p>
      </dsp:txBody>
      <dsp:txXfrm rot="-5400000">
        <a:off x="2432731" y="171756"/>
        <a:ext cx="3462981" cy="877246"/>
      </dsp:txXfrm>
    </dsp:sp>
    <dsp:sp modelId="{ED6A07ED-056F-4937-ABB4-3F770471797F}">
      <dsp:nvSpPr>
        <dsp:cNvPr id="0" name=""/>
        <dsp:cNvSpPr/>
      </dsp:nvSpPr>
      <dsp:spPr>
        <a:xfrm>
          <a:off x="430" y="2779"/>
          <a:ext cx="2432299" cy="12152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90000"/>
            </a:lnSpc>
            <a:spcBef>
              <a:spcPct val="0"/>
            </a:spcBef>
            <a:spcAft>
              <a:spcPct val="35000"/>
            </a:spcAft>
          </a:pPr>
          <a:r>
            <a:rPr lang="en-US" sz="2900" kern="1200" dirty="0" smtClean="0">
              <a:latin typeface="Century Gothic" pitchFamily="34" charset="0"/>
            </a:rPr>
            <a:t>Objective 1</a:t>
          </a:r>
          <a:endParaRPr lang="en-US" sz="2900" kern="1200" dirty="0">
            <a:latin typeface="Century Gothic" pitchFamily="34" charset="0"/>
          </a:endParaRPr>
        </a:p>
      </dsp:txBody>
      <dsp:txXfrm>
        <a:off x="59751" y="62100"/>
        <a:ext cx="2313657" cy="1096558"/>
      </dsp:txXfrm>
    </dsp:sp>
    <dsp:sp modelId="{E4C53D48-E243-467B-BCB4-4C995D7478B8}">
      <dsp:nvSpPr>
        <dsp:cNvPr id="0" name=""/>
        <dsp:cNvSpPr/>
      </dsp:nvSpPr>
      <dsp:spPr>
        <a:xfrm rot="5400000">
          <a:off x="3700110" y="133514"/>
          <a:ext cx="972160" cy="3495579"/>
        </a:xfrm>
        <a:prstGeom prst="round2SameRect">
          <a:avLst/>
        </a:prstGeom>
        <a:solidFill>
          <a:schemeClr val="accent3">
            <a:tint val="40000"/>
            <a:alpha val="90000"/>
            <a:hueOff val="2679212"/>
            <a:satOff val="-3448"/>
            <a:lumOff val="-269"/>
            <a:alphaOff val="0"/>
          </a:schemeClr>
        </a:solidFill>
        <a:ln w="25400" cap="flat" cmpd="sng" algn="ctr">
          <a:solidFill>
            <a:schemeClr val="accent3">
              <a:tint val="40000"/>
              <a:alpha val="90000"/>
              <a:hueOff val="2679212"/>
              <a:satOff val="-3448"/>
              <a:lumOff val="-2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LLLC Measures</a:t>
          </a:r>
          <a:endParaRPr lang="en-US" sz="1600" kern="1200" dirty="0">
            <a:solidFill>
              <a:schemeClr val="tx1">
                <a:lumMod val="65000"/>
                <a:lumOff val="35000"/>
              </a:schemeClr>
            </a:solidFill>
            <a:latin typeface="Century Gothic" pitchFamily="34" charset="0"/>
          </a:endParaRPr>
        </a:p>
        <a:p>
          <a:pPr marL="114300" lvl="1" indent="-114300" algn="l" defTabSz="622300">
            <a:lnSpc>
              <a:spcPct val="90000"/>
            </a:lnSpc>
            <a:spcBef>
              <a:spcPct val="0"/>
            </a:spcBef>
            <a:spcAft>
              <a:spcPct val="15000"/>
            </a:spcAft>
            <a:buChar char="••"/>
          </a:pPr>
          <a:r>
            <a:rPr lang="en-US" sz="1400" kern="1200" dirty="0" smtClean="0">
              <a:solidFill>
                <a:schemeClr val="tx1">
                  <a:lumMod val="65000"/>
                  <a:lumOff val="35000"/>
                </a:schemeClr>
              </a:solidFill>
              <a:latin typeface="Century Gothic" pitchFamily="34" charset="0"/>
            </a:rPr>
            <a:t>Performance-Based Assessments</a:t>
          </a:r>
          <a:endParaRPr lang="en-US" sz="1400" kern="1200" dirty="0">
            <a:solidFill>
              <a:schemeClr val="tx1">
                <a:lumMod val="65000"/>
                <a:lumOff val="35000"/>
              </a:schemeClr>
            </a:solidFill>
            <a:latin typeface="Century Gothic" pitchFamily="34" charset="0"/>
          </a:endParaRPr>
        </a:p>
      </dsp:txBody>
      <dsp:txXfrm rot="-5400000">
        <a:off x="2438401" y="1442681"/>
        <a:ext cx="3448122" cy="877246"/>
      </dsp:txXfrm>
    </dsp:sp>
    <dsp:sp modelId="{624D91EE-B4C6-4B53-994E-C07C43792DDE}">
      <dsp:nvSpPr>
        <dsp:cNvPr id="0" name=""/>
        <dsp:cNvSpPr/>
      </dsp:nvSpPr>
      <dsp:spPr>
        <a:xfrm>
          <a:off x="430" y="1278739"/>
          <a:ext cx="2444498" cy="1215200"/>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90000"/>
            </a:lnSpc>
            <a:spcBef>
              <a:spcPct val="0"/>
            </a:spcBef>
            <a:spcAft>
              <a:spcPct val="35000"/>
            </a:spcAft>
          </a:pPr>
          <a:r>
            <a:rPr lang="en-US" sz="2900" kern="1200" dirty="0" smtClean="0">
              <a:latin typeface="Century Gothic" pitchFamily="34" charset="0"/>
            </a:rPr>
            <a:t>Objective 2</a:t>
          </a:r>
          <a:endParaRPr lang="en-US" sz="2900" kern="1200" dirty="0">
            <a:latin typeface="Century Gothic" pitchFamily="34" charset="0"/>
          </a:endParaRPr>
        </a:p>
      </dsp:txBody>
      <dsp:txXfrm>
        <a:off x="59751" y="1338060"/>
        <a:ext cx="2325856" cy="1096558"/>
      </dsp:txXfrm>
    </dsp:sp>
    <dsp:sp modelId="{0F51ED3A-BF65-49CB-9EA8-C8EB51B3E21F}">
      <dsp:nvSpPr>
        <dsp:cNvPr id="0" name=""/>
        <dsp:cNvSpPr/>
      </dsp:nvSpPr>
      <dsp:spPr>
        <a:xfrm rot="5400000">
          <a:off x="3701869" y="1407080"/>
          <a:ext cx="972160" cy="3510438"/>
        </a:xfrm>
        <a:prstGeom prst="round2SameRect">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Transition</a:t>
          </a:r>
          <a:endParaRPr lang="en-US" sz="1600" kern="1200" dirty="0">
            <a:solidFill>
              <a:schemeClr val="tx1">
                <a:lumMod val="65000"/>
                <a:lumOff val="35000"/>
              </a:schemeClr>
            </a:solidFill>
            <a:latin typeface="Century Gothic" pitchFamily="34" charset="0"/>
          </a:endParaRPr>
        </a:p>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World Language Program</a:t>
          </a:r>
          <a:endParaRPr lang="en-US" sz="1600" kern="1200" dirty="0">
            <a:solidFill>
              <a:schemeClr val="tx1">
                <a:lumMod val="65000"/>
                <a:lumOff val="35000"/>
              </a:schemeClr>
            </a:solidFill>
            <a:latin typeface="Century Gothic" pitchFamily="34" charset="0"/>
          </a:endParaRPr>
        </a:p>
      </dsp:txBody>
      <dsp:txXfrm rot="-5400000">
        <a:off x="2432731" y="2723676"/>
        <a:ext cx="3462981" cy="877246"/>
      </dsp:txXfrm>
    </dsp:sp>
    <dsp:sp modelId="{43A047FB-1D36-4BE5-835F-66E06D286AA3}">
      <dsp:nvSpPr>
        <dsp:cNvPr id="0" name=""/>
        <dsp:cNvSpPr/>
      </dsp:nvSpPr>
      <dsp:spPr>
        <a:xfrm>
          <a:off x="430" y="2554699"/>
          <a:ext cx="2432299" cy="121520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90000"/>
            </a:lnSpc>
            <a:spcBef>
              <a:spcPct val="0"/>
            </a:spcBef>
            <a:spcAft>
              <a:spcPct val="35000"/>
            </a:spcAft>
          </a:pPr>
          <a:r>
            <a:rPr lang="en-US" sz="2900" kern="1200" dirty="0" smtClean="0">
              <a:latin typeface="Century Gothic" pitchFamily="34" charset="0"/>
            </a:rPr>
            <a:t>Objective 3</a:t>
          </a:r>
          <a:endParaRPr lang="en-US" sz="2900" kern="1200" dirty="0">
            <a:latin typeface="Century Gothic" pitchFamily="34" charset="0"/>
          </a:endParaRPr>
        </a:p>
      </dsp:txBody>
      <dsp:txXfrm>
        <a:off x="59751" y="2614020"/>
        <a:ext cx="2313657" cy="1096558"/>
      </dsp:txXfrm>
    </dsp:sp>
    <dsp:sp modelId="{37EA04A3-DF18-4DE2-A09B-EA0B700ACCDB}">
      <dsp:nvSpPr>
        <dsp:cNvPr id="0" name=""/>
        <dsp:cNvSpPr/>
      </dsp:nvSpPr>
      <dsp:spPr>
        <a:xfrm rot="5400000">
          <a:off x="3701869" y="2683040"/>
          <a:ext cx="972160" cy="3510438"/>
        </a:xfrm>
        <a:prstGeom prst="round2SameRect">
          <a:avLst/>
        </a:prstGeom>
        <a:solidFill>
          <a:schemeClr val="accent3">
            <a:tint val="40000"/>
            <a:alpha val="90000"/>
            <a:hueOff val="8037638"/>
            <a:satOff val="-10345"/>
            <a:lumOff val="-806"/>
            <a:alphaOff val="0"/>
          </a:schemeClr>
        </a:solidFill>
        <a:ln w="25400" cap="flat" cmpd="sng" algn="ctr">
          <a:solidFill>
            <a:schemeClr val="accent3">
              <a:tint val="40000"/>
              <a:alpha val="90000"/>
              <a:hueOff val="8037638"/>
              <a:satOff val="-10345"/>
              <a:lumOff val="-8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71450" lvl="1" indent="-171450" algn="l" defTabSz="711200">
            <a:lnSpc>
              <a:spcPct val="90000"/>
            </a:lnSpc>
            <a:spcBef>
              <a:spcPct val="0"/>
            </a:spcBef>
            <a:spcAft>
              <a:spcPct val="15000"/>
            </a:spcAft>
            <a:buChar char="••"/>
          </a:pPr>
          <a:endParaRPr lang="en-US" sz="1600" kern="1200" dirty="0">
            <a:solidFill>
              <a:schemeClr val="tx1">
                <a:lumMod val="65000"/>
                <a:lumOff val="35000"/>
              </a:schemeClr>
            </a:solidFill>
            <a:latin typeface="Century Gothic" pitchFamily="34" charset="0"/>
          </a:endParaRPr>
        </a:p>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Mentorship &amp; Internship</a:t>
          </a:r>
          <a:endParaRPr lang="en-US" sz="1600" kern="1200" dirty="0">
            <a:solidFill>
              <a:schemeClr val="tx1">
                <a:lumMod val="65000"/>
                <a:lumOff val="35000"/>
              </a:schemeClr>
            </a:solidFill>
            <a:latin typeface="Century Gothic" pitchFamily="34" charset="0"/>
          </a:endParaRPr>
        </a:p>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Community Support</a:t>
          </a:r>
          <a:endParaRPr lang="en-US" sz="1600" kern="1200" dirty="0">
            <a:solidFill>
              <a:schemeClr val="tx1">
                <a:lumMod val="65000"/>
                <a:lumOff val="35000"/>
              </a:schemeClr>
            </a:solidFill>
            <a:latin typeface="Century Gothic" pitchFamily="34" charset="0"/>
          </a:endParaRPr>
        </a:p>
      </dsp:txBody>
      <dsp:txXfrm rot="-5400000">
        <a:off x="2432731" y="3999636"/>
        <a:ext cx="3462981" cy="877246"/>
      </dsp:txXfrm>
    </dsp:sp>
    <dsp:sp modelId="{A3138779-C638-470D-80A0-A7652D41DB20}">
      <dsp:nvSpPr>
        <dsp:cNvPr id="0" name=""/>
        <dsp:cNvSpPr/>
      </dsp:nvSpPr>
      <dsp:spPr>
        <a:xfrm>
          <a:off x="430" y="3830660"/>
          <a:ext cx="2432299" cy="1215200"/>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90000"/>
            </a:lnSpc>
            <a:spcBef>
              <a:spcPct val="0"/>
            </a:spcBef>
            <a:spcAft>
              <a:spcPct val="35000"/>
            </a:spcAft>
          </a:pPr>
          <a:r>
            <a:rPr lang="en-US" sz="2900" kern="1200" dirty="0" smtClean="0">
              <a:latin typeface="Century Gothic" pitchFamily="34" charset="0"/>
            </a:rPr>
            <a:t>Objective 4</a:t>
          </a:r>
          <a:endParaRPr lang="en-US" sz="2900" kern="1200" dirty="0">
            <a:latin typeface="Century Gothic" pitchFamily="34" charset="0"/>
          </a:endParaRPr>
        </a:p>
      </dsp:txBody>
      <dsp:txXfrm>
        <a:off x="59751" y="3889981"/>
        <a:ext cx="2313657" cy="1096558"/>
      </dsp:txXfrm>
    </dsp:sp>
    <dsp:sp modelId="{CE549058-CAA4-45A5-B16E-5FE2B185AA47}">
      <dsp:nvSpPr>
        <dsp:cNvPr id="0" name=""/>
        <dsp:cNvSpPr/>
      </dsp:nvSpPr>
      <dsp:spPr>
        <a:xfrm rot="5400000">
          <a:off x="3701869" y="3959001"/>
          <a:ext cx="972160" cy="3510438"/>
        </a:xfrm>
        <a:prstGeom prst="round2SameRect">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0960" tIns="30480" rIns="60960" bIns="3048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solidFill>
                <a:schemeClr val="tx1">
                  <a:lumMod val="65000"/>
                  <a:lumOff val="35000"/>
                </a:schemeClr>
              </a:solidFill>
              <a:latin typeface="Century Gothic" pitchFamily="34" charset="0"/>
            </a:rPr>
            <a:t>School Community Health / Safety</a:t>
          </a:r>
          <a:endParaRPr lang="en-US" sz="1400" kern="1200" dirty="0">
            <a:solidFill>
              <a:schemeClr val="tx1">
                <a:lumMod val="65000"/>
                <a:lumOff val="35000"/>
              </a:schemeClr>
            </a:solidFill>
            <a:latin typeface="Century Gothic" pitchFamily="34" charset="0"/>
          </a:endParaRPr>
        </a:p>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Optimize Fiscal Resources</a:t>
          </a:r>
          <a:endParaRPr lang="en-US" sz="1600" kern="1200" dirty="0">
            <a:solidFill>
              <a:schemeClr val="tx1">
                <a:lumMod val="65000"/>
                <a:lumOff val="35000"/>
              </a:schemeClr>
            </a:solidFill>
            <a:latin typeface="Century Gothic" pitchFamily="34" charset="0"/>
          </a:endParaRPr>
        </a:p>
        <a:p>
          <a:pPr marL="171450" lvl="1" indent="-171450" algn="l" defTabSz="711200">
            <a:lnSpc>
              <a:spcPct val="90000"/>
            </a:lnSpc>
            <a:spcBef>
              <a:spcPct val="0"/>
            </a:spcBef>
            <a:spcAft>
              <a:spcPct val="15000"/>
            </a:spcAft>
            <a:buChar char="••"/>
          </a:pPr>
          <a:r>
            <a:rPr lang="en-US" sz="1600" kern="1200" dirty="0" smtClean="0">
              <a:solidFill>
                <a:schemeClr val="tx1">
                  <a:lumMod val="65000"/>
                  <a:lumOff val="35000"/>
                </a:schemeClr>
              </a:solidFill>
              <a:latin typeface="Century Gothic" pitchFamily="34" charset="0"/>
            </a:rPr>
            <a:t>High School of the Future</a:t>
          </a:r>
          <a:endParaRPr lang="en-US" sz="1600" kern="1200" dirty="0">
            <a:solidFill>
              <a:schemeClr val="tx1">
                <a:lumMod val="65000"/>
                <a:lumOff val="35000"/>
              </a:schemeClr>
            </a:solidFill>
            <a:latin typeface="Century Gothic" pitchFamily="34" charset="0"/>
          </a:endParaRPr>
        </a:p>
      </dsp:txBody>
      <dsp:txXfrm rot="-5400000">
        <a:off x="2432731" y="5275597"/>
        <a:ext cx="3462981" cy="877246"/>
      </dsp:txXfrm>
    </dsp:sp>
    <dsp:sp modelId="{FCD69057-A4A2-4CD3-96B3-384291A6D0B8}">
      <dsp:nvSpPr>
        <dsp:cNvPr id="0" name=""/>
        <dsp:cNvSpPr/>
      </dsp:nvSpPr>
      <dsp:spPr>
        <a:xfrm>
          <a:off x="430" y="5106620"/>
          <a:ext cx="2432299" cy="121520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0490" tIns="55245" rIns="110490" bIns="55245" numCol="1" spcCol="1270" anchor="ctr" anchorCtr="0">
          <a:noAutofit/>
        </a:bodyPr>
        <a:lstStyle/>
        <a:p>
          <a:pPr lvl="0" algn="ctr" defTabSz="1289050">
            <a:lnSpc>
              <a:spcPct val="90000"/>
            </a:lnSpc>
            <a:spcBef>
              <a:spcPct val="0"/>
            </a:spcBef>
            <a:spcAft>
              <a:spcPct val="35000"/>
            </a:spcAft>
          </a:pPr>
          <a:r>
            <a:rPr lang="en-US" sz="2900" kern="1200" dirty="0" smtClean="0">
              <a:latin typeface="Century Gothic" pitchFamily="34" charset="0"/>
            </a:rPr>
            <a:t>Objective 5</a:t>
          </a:r>
          <a:endParaRPr lang="en-US" sz="2900" kern="1200" dirty="0">
            <a:latin typeface="Century Gothic" pitchFamily="34" charset="0"/>
          </a:endParaRPr>
        </a:p>
      </dsp:txBody>
      <dsp:txXfrm>
        <a:off x="59751" y="5165941"/>
        <a:ext cx="2313657" cy="109655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6F6E1D3-3C4D-4194-B37C-F57295F68D2E}">
      <dsp:nvSpPr>
        <dsp:cNvPr id="0" name=""/>
        <dsp:cNvSpPr/>
      </dsp:nvSpPr>
      <dsp:spPr>
        <a:xfrm>
          <a:off x="565784" y="0"/>
          <a:ext cx="6412230" cy="2921000"/>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A8A54EA-6699-41AB-BE6F-D61ED64CFEA6}">
      <dsp:nvSpPr>
        <dsp:cNvPr id="0" name=""/>
        <dsp:cNvSpPr/>
      </dsp:nvSpPr>
      <dsp:spPr>
        <a:xfrm>
          <a:off x="2192" y="876300"/>
          <a:ext cx="1442832" cy="1168400"/>
        </a:xfrm>
        <a:prstGeom prst="roundRect">
          <a:avLst/>
        </a:prstGeom>
        <a:solidFill>
          <a:srgbClr val="92D050"/>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Assumptions</a:t>
          </a:r>
          <a:endParaRPr lang="en-US" sz="1400" kern="1200" dirty="0"/>
        </a:p>
      </dsp:txBody>
      <dsp:txXfrm>
        <a:off x="59229" y="933337"/>
        <a:ext cx="1328758" cy="1054326"/>
      </dsp:txXfrm>
    </dsp:sp>
    <dsp:sp modelId="{3CDBD225-D198-4941-B151-EEF165CF27B8}">
      <dsp:nvSpPr>
        <dsp:cNvPr id="0" name=""/>
        <dsp:cNvSpPr/>
      </dsp:nvSpPr>
      <dsp:spPr>
        <a:xfrm>
          <a:off x="1526338" y="876300"/>
          <a:ext cx="1442832" cy="1168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Inputs</a:t>
          </a:r>
        </a:p>
        <a:p>
          <a:pPr lvl="0" algn="ctr" defTabSz="622300">
            <a:lnSpc>
              <a:spcPct val="90000"/>
            </a:lnSpc>
            <a:spcBef>
              <a:spcPct val="0"/>
            </a:spcBef>
            <a:spcAft>
              <a:spcPct val="35000"/>
            </a:spcAft>
          </a:pPr>
          <a:r>
            <a:rPr lang="en-US" sz="1400" kern="1200" dirty="0" smtClean="0"/>
            <a:t>Development &amp; Planning</a:t>
          </a:r>
          <a:endParaRPr lang="en-US" sz="1400" kern="1200" dirty="0"/>
        </a:p>
      </dsp:txBody>
      <dsp:txXfrm>
        <a:off x="1583375" y="933337"/>
        <a:ext cx="1328758" cy="1054326"/>
      </dsp:txXfrm>
    </dsp:sp>
    <dsp:sp modelId="{15C075BF-4DF0-4E26-BF7A-E986ED5446B4}">
      <dsp:nvSpPr>
        <dsp:cNvPr id="0" name=""/>
        <dsp:cNvSpPr/>
      </dsp:nvSpPr>
      <dsp:spPr>
        <a:xfrm>
          <a:off x="3050483" y="876300"/>
          <a:ext cx="1442832" cy="1168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Activities</a:t>
          </a:r>
        </a:p>
        <a:p>
          <a:pPr lvl="0" algn="ctr" defTabSz="622300">
            <a:lnSpc>
              <a:spcPct val="90000"/>
            </a:lnSpc>
            <a:spcBef>
              <a:spcPct val="0"/>
            </a:spcBef>
            <a:spcAft>
              <a:spcPct val="35000"/>
            </a:spcAft>
          </a:pPr>
          <a:r>
            <a:rPr lang="en-US" sz="1400" kern="1200" dirty="0" smtClean="0"/>
            <a:t>Application</a:t>
          </a:r>
          <a:endParaRPr lang="en-US" sz="1400" kern="1200" dirty="0"/>
        </a:p>
      </dsp:txBody>
      <dsp:txXfrm>
        <a:off x="3107520" y="933337"/>
        <a:ext cx="1328758" cy="1054326"/>
      </dsp:txXfrm>
    </dsp:sp>
    <dsp:sp modelId="{ACBE6107-F82F-4163-AAD1-90C0CE358940}">
      <dsp:nvSpPr>
        <dsp:cNvPr id="0" name=""/>
        <dsp:cNvSpPr/>
      </dsp:nvSpPr>
      <dsp:spPr>
        <a:xfrm>
          <a:off x="4574629" y="876300"/>
          <a:ext cx="1442832" cy="1168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Outputs</a:t>
          </a:r>
        </a:p>
        <a:p>
          <a:pPr lvl="0" algn="ctr" defTabSz="622300">
            <a:lnSpc>
              <a:spcPct val="90000"/>
            </a:lnSpc>
            <a:spcBef>
              <a:spcPct val="0"/>
            </a:spcBef>
            <a:spcAft>
              <a:spcPct val="35000"/>
            </a:spcAft>
          </a:pPr>
          <a:r>
            <a:rPr lang="en-US" sz="1400" kern="1200" dirty="0" smtClean="0"/>
            <a:t>Integration </a:t>
          </a:r>
          <a:endParaRPr lang="en-US" sz="1400" kern="1200" dirty="0"/>
        </a:p>
      </dsp:txBody>
      <dsp:txXfrm>
        <a:off x="4631666" y="933337"/>
        <a:ext cx="1328758" cy="1054326"/>
      </dsp:txXfrm>
    </dsp:sp>
    <dsp:sp modelId="{A387040D-346A-476B-A351-AEB62F5CCEFB}">
      <dsp:nvSpPr>
        <dsp:cNvPr id="0" name=""/>
        <dsp:cNvSpPr/>
      </dsp:nvSpPr>
      <dsp:spPr>
        <a:xfrm>
          <a:off x="6098775" y="876300"/>
          <a:ext cx="1442832" cy="1168400"/>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lvl="0" algn="ctr" defTabSz="622300">
            <a:lnSpc>
              <a:spcPct val="90000"/>
            </a:lnSpc>
            <a:spcBef>
              <a:spcPct val="0"/>
            </a:spcBef>
            <a:spcAft>
              <a:spcPct val="35000"/>
            </a:spcAft>
          </a:pPr>
          <a:r>
            <a:rPr lang="en-US" sz="1400" kern="1200" dirty="0" smtClean="0"/>
            <a:t>Impact</a:t>
          </a:r>
        </a:p>
        <a:p>
          <a:pPr lvl="0" algn="ctr" defTabSz="622300">
            <a:lnSpc>
              <a:spcPct val="90000"/>
            </a:lnSpc>
            <a:spcBef>
              <a:spcPct val="0"/>
            </a:spcBef>
            <a:spcAft>
              <a:spcPct val="35000"/>
            </a:spcAft>
          </a:pPr>
          <a:r>
            <a:rPr lang="en-US" sz="1400" kern="1200" dirty="0" smtClean="0"/>
            <a:t>Transformation&amp; Innovation </a:t>
          </a:r>
          <a:endParaRPr lang="en-US" sz="1400" kern="1200" dirty="0"/>
        </a:p>
      </dsp:txBody>
      <dsp:txXfrm>
        <a:off x="6155812" y="933337"/>
        <a:ext cx="1328758" cy="105432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BC45E04-3743-4554-8306-997CFD9EC1A6}">
      <dsp:nvSpPr>
        <dsp:cNvPr id="0" name=""/>
        <dsp:cNvSpPr/>
      </dsp:nvSpPr>
      <dsp:spPr>
        <a:xfrm rot="5400000">
          <a:off x="5374387" y="-2061954"/>
          <a:ext cx="972160" cy="5344667"/>
        </a:xfrm>
        <a:prstGeom prst="round2Same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Transformation / Innovation of the Priority across the Division. Strong evidence exists that the division has implemented the core of its vision, goal, and this priority. Evidence exists to show that the Division is experiencing a demonstrable change in paradigm and outcomes as a result of this priority.</a:t>
          </a:r>
          <a:endParaRPr lang="en-US" sz="1200" kern="1200" dirty="0">
            <a:solidFill>
              <a:schemeClr val="tx1">
                <a:lumMod val="65000"/>
                <a:lumOff val="35000"/>
              </a:schemeClr>
            </a:solidFill>
            <a:latin typeface="Century Gothic" pitchFamily="34" charset="0"/>
          </a:endParaRPr>
        </a:p>
      </dsp:txBody>
      <dsp:txXfrm rot="-5400000">
        <a:off x="3188134" y="171756"/>
        <a:ext cx="5297210" cy="877246"/>
      </dsp:txXfrm>
    </dsp:sp>
    <dsp:sp modelId="{ED6A07ED-056F-4937-ABB4-3F770471797F}">
      <dsp:nvSpPr>
        <dsp:cNvPr id="0" name=""/>
        <dsp:cNvSpPr/>
      </dsp:nvSpPr>
      <dsp:spPr>
        <a:xfrm>
          <a:off x="383" y="2779"/>
          <a:ext cx="3187750" cy="1215200"/>
        </a:xfrm>
        <a:prstGeom prst="round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l" defTabSz="2400300">
            <a:lnSpc>
              <a:spcPct val="90000"/>
            </a:lnSpc>
            <a:spcBef>
              <a:spcPct val="0"/>
            </a:spcBef>
            <a:spcAft>
              <a:spcPct val="35000"/>
            </a:spcAft>
          </a:pPr>
          <a:r>
            <a:rPr lang="en-US" sz="5400" kern="1200" dirty="0" smtClean="0">
              <a:latin typeface="Century Gothic" pitchFamily="34" charset="0"/>
            </a:rPr>
            <a:t>5</a:t>
          </a:r>
          <a:r>
            <a:rPr lang="en-US" sz="2400" kern="1200" dirty="0" smtClean="0">
              <a:latin typeface="Century Gothic" pitchFamily="34" charset="0"/>
            </a:rPr>
            <a:t>Transformation</a:t>
          </a:r>
          <a:endParaRPr lang="en-US" sz="2400" kern="1200" dirty="0">
            <a:latin typeface="Century Gothic" pitchFamily="34" charset="0"/>
          </a:endParaRPr>
        </a:p>
      </dsp:txBody>
      <dsp:txXfrm>
        <a:off x="59704" y="62100"/>
        <a:ext cx="3069108" cy="1096558"/>
      </dsp:txXfrm>
    </dsp:sp>
    <dsp:sp modelId="{E4C53D48-E243-467B-BCB4-4C995D7478B8}">
      <dsp:nvSpPr>
        <dsp:cNvPr id="0" name=""/>
        <dsp:cNvSpPr/>
      </dsp:nvSpPr>
      <dsp:spPr>
        <a:xfrm rot="5400000">
          <a:off x="5368298" y="-788363"/>
          <a:ext cx="972160" cy="5339333"/>
        </a:xfrm>
        <a:prstGeom prst="round2SameRect">
          <a:avLst/>
        </a:prstGeom>
        <a:solidFill>
          <a:schemeClr val="accent3">
            <a:tint val="40000"/>
            <a:alpha val="90000"/>
            <a:hueOff val="2679212"/>
            <a:satOff val="-3448"/>
            <a:lumOff val="-269"/>
            <a:alphaOff val="0"/>
          </a:schemeClr>
        </a:solidFill>
        <a:ln w="25400" cap="flat" cmpd="sng" algn="ctr">
          <a:solidFill>
            <a:schemeClr val="accent3">
              <a:tint val="40000"/>
              <a:alpha val="90000"/>
              <a:hueOff val="2679212"/>
              <a:satOff val="-3448"/>
              <a:lumOff val="-2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Results show Integration of the Priority across the Division. Considerable evidence exists for attention to the priority both in terms of outputs for teaching and learning and for operations. Implementation of the division’s vision through purposeful, systemic implementation of this priority is well documented. </a:t>
          </a:r>
          <a:endParaRPr lang="en-US" sz="1200" kern="1200" dirty="0">
            <a:solidFill>
              <a:schemeClr val="tx1">
                <a:lumMod val="65000"/>
                <a:lumOff val="35000"/>
              </a:schemeClr>
            </a:solidFill>
            <a:latin typeface="Century Gothic" pitchFamily="34" charset="0"/>
          </a:endParaRPr>
        </a:p>
      </dsp:txBody>
      <dsp:txXfrm rot="-5400000">
        <a:off x="3184712" y="1442680"/>
        <a:ext cx="5291876" cy="877246"/>
      </dsp:txXfrm>
    </dsp:sp>
    <dsp:sp modelId="{624D91EE-B4C6-4B53-994E-C07C43792DDE}">
      <dsp:nvSpPr>
        <dsp:cNvPr id="0" name=""/>
        <dsp:cNvSpPr/>
      </dsp:nvSpPr>
      <dsp:spPr>
        <a:xfrm>
          <a:off x="383" y="1278739"/>
          <a:ext cx="3194299" cy="1215200"/>
        </a:xfrm>
        <a:prstGeom prst="roundRect">
          <a:avLst/>
        </a:prstGeom>
        <a:solidFill>
          <a:schemeClr val="accent3">
            <a:hueOff val="2812566"/>
            <a:satOff val="-4220"/>
            <a:lumOff val="-686"/>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l" defTabSz="2400300">
            <a:lnSpc>
              <a:spcPct val="90000"/>
            </a:lnSpc>
            <a:spcBef>
              <a:spcPct val="0"/>
            </a:spcBef>
            <a:spcAft>
              <a:spcPct val="35000"/>
            </a:spcAft>
          </a:pPr>
          <a:r>
            <a:rPr lang="en-US" sz="5400" kern="1200" dirty="0" smtClean="0">
              <a:latin typeface="Century Gothic" pitchFamily="34" charset="0"/>
            </a:rPr>
            <a:t>4</a:t>
          </a:r>
          <a:r>
            <a:rPr lang="en-US" sz="3900" kern="1200" dirty="0" smtClean="0">
              <a:latin typeface="Century Gothic" pitchFamily="34" charset="0"/>
            </a:rPr>
            <a:t> </a:t>
          </a:r>
          <a:r>
            <a:rPr lang="en-US" sz="2400" kern="1200" dirty="0" smtClean="0">
              <a:latin typeface="Century Gothic" pitchFamily="34" charset="0"/>
            </a:rPr>
            <a:t>Integration</a:t>
          </a:r>
          <a:endParaRPr lang="en-US" sz="2400" kern="1200" dirty="0">
            <a:latin typeface="Century Gothic" pitchFamily="34" charset="0"/>
          </a:endParaRPr>
        </a:p>
      </dsp:txBody>
      <dsp:txXfrm>
        <a:off x="59704" y="1338060"/>
        <a:ext cx="3075657" cy="1096558"/>
      </dsp:txXfrm>
    </dsp:sp>
    <dsp:sp modelId="{0F51ED3A-BF65-49CB-9EA8-C8EB51B3E21F}">
      <dsp:nvSpPr>
        <dsp:cNvPr id="0" name=""/>
        <dsp:cNvSpPr/>
      </dsp:nvSpPr>
      <dsp:spPr>
        <a:xfrm rot="5400000">
          <a:off x="5374357" y="489966"/>
          <a:ext cx="972160" cy="5344667"/>
        </a:xfrm>
        <a:prstGeom prst="round2SameRect">
          <a:avLst/>
        </a:prstGeom>
        <a:solidFill>
          <a:schemeClr val="accent3">
            <a:tint val="40000"/>
            <a:alpha val="90000"/>
            <a:hueOff val="5358425"/>
            <a:satOff val="-6896"/>
            <a:lumOff val="-537"/>
            <a:alphaOff val="0"/>
          </a:schemeClr>
        </a:solidFill>
        <a:ln w="25400" cap="flat" cmpd="sng" algn="ctr">
          <a:solidFill>
            <a:schemeClr val="accent3">
              <a:tint val="40000"/>
              <a:alpha val="90000"/>
              <a:hueOff val="5358425"/>
              <a:satOff val="-6896"/>
              <a:lumOff val="-53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Results show Application of the Priority across the Division. </a:t>
          </a:r>
          <a:r>
            <a:rPr lang="en-US" sz="1200" b="1" kern="1200" dirty="0" smtClean="0"/>
            <a:t>Considerable</a:t>
          </a:r>
          <a:r>
            <a:rPr lang="en-US" sz="1200" kern="1200" dirty="0" smtClean="0"/>
            <a:t> evidence of attention exists for this priority, particularly in the area of planning. There appears to be a foundation of </a:t>
          </a:r>
          <a:r>
            <a:rPr lang="en-US" sz="1200" b="1" kern="1200" dirty="0" smtClean="0"/>
            <a:t>broad</a:t>
          </a:r>
          <a:r>
            <a:rPr lang="en-US" sz="1200" kern="1200" dirty="0" smtClean="0"/>
            <a:t> implementation and execution through inputs that will impact outcomes for teaching, learning, and operations. </a:t>
          </a:r>
          <a:endParaRPr lang="en-US" sz="1200" kern="1200" dirty="0">
            <a:solidFill>
              <a:schemeClr val="tx1">
                <a:lumMod val="65000"/>
                <a:lumOff val="35000"/>
              </a:schemeClr>
            </a:solidFill>
            <a:latin typeface="Century Gothic" pitchFamily="34" charset="0"/>
          </a:endParaRPr>
        </a:p>
      </dsp:txBody>
      <dsp:txXfrm rot="-5400000">
        <a:off x="3188104" y="2723677"/>
        <a:ext cx="5297210" cy="877246"/>
      </dsp:txXfrm>
    </dsp:sp>
    <dsp:sp modelId="{43A047FB-1D36-4BE5-835F-66E06D286AA3}">
      <dsp:nvSpPr>
        <dsp:cNvPr id="0" name=""/>
        <dsp:cNvSpPr/>
      </dsp:nvSpPr>
      <dsp:spPr>
        <a:xfrm>
          <a:off x="383" y="2554699"/>
          <a:ext cx="3187720" cy="1215200"/>
        </a:xfrm>
        <a:prstGeom prst="roundRect">
          <a:avLst/>
        </a:prstGeom>
        <a:solidFill>
          <a:schemeClr val="accent3">
            <a:hueOff val="5625132"/>
            <a:satOff val="-8440"/>
            <a:lumOff val="-1373"/>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l" defTabSz="2400300">
            <a:lnSpc>
              <a:spcPct val="90000"/>
            </a:lnSpc>
            <a:spcBef>
              <a:spcPct val="0"/>
            </a:spcBef>
            <a:spcAft>
              <a:spcPct val="35000"/>
            </a:spcAft>
          </a:pPr>
          <a:r>
            <a:rPr lang="en-US" sz="5400" kern="1200" dirty="0" smtClean="0">
              <a:latin typeface="Century Gothic" pitchFamily="34" charset="0"/>
            </a:rPr>
            <a:t>3</a:t>
          </a:r>
          <a:r>
            <a:rPr lang="en-US" sz="3700" kern="1200" dirty="0" smtClean="0">
              <a:latin typeface="Century Gothic" pitchFamily="34" charset="0"/>
            </a:rPr>
            <a:t> </a:t>
          </a:r>
          <a:r>
            <a:rPr lang="en-US" sz="2400" kern="1200" dirty="0" smtClean="0">
              <a:latin typeface="Century Gothic" pitchFamily="34" charset="0"/>
            </a:rPr>
            <a:t>Application</a:t>
          </a:r>
          <a:endParaRPr lang="en-US" sz="2400" kern="1200" dirty="0">
            <a:latin typeface="Century Gothic" pitchFamily="34" charset="0"/>
          </a:endParaRPr>
        </a:p>
      </dsp:txBody>
      <dsp:txXfrm>
        <a:off x="59704" y="2614020"/>
        <a:ext cx="3069078" cy="1096558"/>
      </dsp:txXfrm>
    </dsp:sp>
    <dsp:sp modelId="{37EA04A3-DF18-4DE2-A09B-EA0B700ACCDB}">
      <dsp:nvSpPr>
        <dsp:cNvPr id="0" name=""/>
        <dsp:cNvSpPr/>
      </dsp:nvSpPr>
      <dsp:spPr>
        <a:xfrm rot="5400000">
          <a:off x="5385618" y="1779261"/>
          <a:ext cx="972160" cy="5317998"/>
        </a:xfrm>
        <a:prstGeom prst="round2SameRect">
          <a:avLst/>
        </a:prstGeom>
        <a:solidFill>
          <a:schemeClr val="accent3">
            <a:tint val="40000"/>
            <a:alpha val="90000"/>
            <a:hueOff val="8037638"/>
            <a:satOff val="-10345"/>
            <a:lumOff val="-806"/>
            <a:alphaOff val="0"/>
          </a:schemeClr>
        </a:solidFill>
        <a:ln w="25400" cap="flat" cmpd="sng" algn="ctr">
          <a:solidFill>
            <a:schemeClr val="accent3">
              <a:tint val="40000"/>
              <a:alpha val="90000"/>
              <a:hueOff val="8037638"/>
              <a:satOff val="-10345"/>
              <a:lumOff val="-80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533400">
            <a:lnSpc>
              <a:spcPct val="90000"/>
            </a:lnSpc>
            <a:spcBef>
              <a:spcPct val="0"/>
            </a:spcBef>
            <a:spcAft>
              <a:spcPct val="15000"/>
            </a:spcAft>
            <a:buChar char="••"/>
          </a:pPr>
          <a:r>
            <a:rPr lang="en-US" sz="1200" kern="1200" dirty="0" smtClean="0"/>
            <a:t>Results show Development of the Priority across the Division. </a:t>
          </a:r>
          <a:r>
            <a:rPr lang="en-US" sz="1200" b="1" kern="1200" dirty="0" smtClean="0"/>
            <a:t>Adequate</a:t>
          </a:r>
          <a:r>
            <a:rPr lang="en-US" sz="1200" kern="1200" dirty="0" smtClean="0"/>
            <a:t> evidence of attention exists for this priority, particularly in the area of planning. There appears to be a foundation of </a:t>
          </a:r>
          <a:r>
            <a:rPr lang="en-US" sz="1200" b="1" kern="1200" dirty="0" smtClean="0"/>
            <a:t>variable</a:t>
          </a:r>
          <a:r>
            <a:rPr lang="en-US" sz="1200" kern="1200" dirty="0" smtClean="0"/>
            <a:t> implementation and execution through inputs that will impact outcomes. </a:t>
          </a:r>
          <a:endParaRPr lang="en-US" sz="1200" kern="1200" dirty="0">
            <a:solidFill>
              <a:schemeClr val="tx1">
                <a:lumMod val="65000"/>
                <a:lumOff val="35000"/>
              </a:schemeClr>
            </a:solidFill>
            <a:latin typeface="Century Gothic" pitchFamily="34" charset="0"/>
          </a:endParaRPr>
        </a:p>
      </dsp:txBody>
      <dsp:txXfrm rot="-5400000">
        <a:off x="3212700" y="3999637"/>
        <a:ext cx="5270541" cy="877246"/>
      </dsp:txXfrm>
    </dsp:sp>
    <dsp:sp modelId="{A3138779-C638-470D-80A0-A7652D41DB20}">
      <dsp:nvSpPr>
        <dsp:cNvPr id="0" name=""/>
        <dsp:cNvSpPr/>
      </dsp:nvSpPr>
      <dsp:spPr>
        <a:xfrm>
          <a:off x="383" y="3830660"/>
          <a:ext cx="3212316" cy="1215200"/>
        </a:xfrm>
        <a:prstGeom prst="roundRect">
          <a:avLst/>
        </a:prstGeom>
        <a:solidFill>
          <a:schemeClr val="accent3">
            <a:hueOff val="8437698"/>
            <a:satOff val="-12660"/>
            <a:lumOff val="-2059"/>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l" defTabSz="2400300">
            <a:lnSpc>
              <a:spcPct val="90000"/>
            </a:lnSpc>
            <a:spcBef>
              <a:spcPct val="0"/>
            </a:spcBef>
            <a:spcAft>
              <a:spcPct val="35000"/>
            </a:spcAft>
          </a:pPr>
          <a:r>
            <a:rPr lang="en-US" sz="5400" kern="1200" dirty="0" smtClean="0">
              <a:latin typeface="Century Gothic" pitchFamily="34" charset="0"/>
            </a:rPr>
            <a:t>2</a:t>
          </a:r>
          <a:r>
            <a:rPr lang="en-US" sz="3400" kern="1200" dirty="0" smtClean="0">
              <a:latin typeface="Century Gothic" pitchFamily="34" charset="0"/>
            </a:rPr>
            <a:t> </a:t>
          </a:r>
          <a:r>
            <a:rPr lang="en-US" sz="2400" kern="1200" dirty="0" smtClean="0">
              <a:latin typeface="Century Gothic" pitchFamily="34" charset="0"/>
            </a:rPr>
            <a:t>Development</a:t>
          </a:r>
          <a:r>
            <a:rPr lang="en-US" sz="3400" kern="1200" dirty="0" smtClean="0">
              <a:latin typeface="Century Gothic" pitchFamily="34" charset="0"/>
            </a:rPr>
            <a:t> </a:t>
          </a:r>
          <a:endParaRPr lang="en-US" sz="3400" kern="1200" dirty="0">
            <a:latin typeface="Century Gothic" pitchFamily="34" charset="0"/>
          </a:endParaRPr>
        </a:p>
      </dsp:txBody>
      <dsp:txXfrm>
        <a:off x="59704" y="3889981"/>
        <a:ext cx="3093674" cy="1096558"/>
      </dsp:txXfrm>
    </dsp:sp>
    <dsp:sp modelId="{CE549058-CAA4-45A5-B16E-5FE2B185AA47}">
      <dsp:nvSpPr>
        <dsp:cNvPr id="0" name=""/>
        <dsp:cNvSpPr/>
      </dsp:nvSpPr>
      <dsp:spPr>
        <a:xfrm rot="5400000">
          <a:off x="5385618" y="3055221"/>
          <a:ext cx="972160" cy="5317998"/>
        </a:xfrm>
        <a:prstGeom prst="round2SameRect">
          <a:avLst/>
        </a:prstGeom>
        <a:solidFill>
          <a:schemeClr val="accent3">
            <a:tint val="40000"/>
            <a:alpha val="90000"/>
            <a:hueOff val="10716850"/>
            <a:satOff val="-13793"/>
            <a:lumOff val="-1075"/>
            <a:alphaOff val="0"/>
          </a:schemeClr>
        </a:solidFill>
        <a:ln w="25400" cap="flat" cmpd="sng" algn="ctr">
          <a:solidFill>
            <a:schemeClr val="accent3">
              <a:tint val="40000"/>
              <a:alpha val="90000"/>
              <a:hueOff val="10716850"/>
              <a:satOff val="-13793"/>
              <a:lumOff val="-107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45720" tIns="22860" rIns="45720" bIns="22860" numCol="1" spcCol="1270" anchor="ctr" anchorCtr="0">
          <a:noAutofit/>
        </a:bodyPr>
        <a:lstStyle/>
        <a:p>
          <a:pPr marL="114300" lvl="1" indent="-114300" algn="l" defTabSz="622300">
            <a:lnSpc>
              <a:spcPct val="90000"/>
            </a:lnSpc>
            <a:spcBef>
              <a:spcPct val="0"/>
            </a:spcBef>
            <a:spcAft>
              <a:spcPct val="15000"/>
            </a:spcAft>
            <a:buChar char="••"/>
          </a:pPr>
          <a:r>
            <a:rPr lang="en-US" sz="1400" kern="1200" dirty="0" smtClean="0"/>
            <a:t>Results show Absence of Development of this Priority across the Division. Evidence does not exist to indicate systemic attention to planning or execution for this priority across the Division that will impact outcomes for teaching, learning, and operations. </a:t>
          </a:r>
          <a:endParaRPr lang="en-US" sz="1400" kern="1200" dirty="0">
            <a:solidFill>
              <a:schemeClr val="tx1">
                <a:lumMod val="65000"/>
                <a:lumOff val="35000"/>
              </a:schemeClr>
            </a:solidFill>
            <a:latin typeface="Century Gothic" pitchFamily="34" charset="0"/>
          </a:endParaRPr>
        </a:p>
      </dsp:txBody>
      <dsp:txXfrm rot="-5400000">
        <a:off x="3212700" y="5275597"/>
        <a:ext cx="5270541" cy="877246"/>
      </dsp:txXfrm>
    </dsp:sp>
    <dsp:sp modelId="{FCD69057-A4A2-4CD3-96B3-384291A6D0B8}">
      <dsp:nvSpPr>
        <dsp:cNvPr id="0" name=""/>
        <dsp:cNvSpPr/>
      </dsp:nvSpPr>
      <dsp:spPr>
        <a:xfrm>
          <a:off x="383" y="5106620"/>
          <a:ext cx="3212316" cy="1215200"/>
        </a:xfrm>
        <a:prstGeom prst="roundRect">
          <a:avLst/>
        </a:prstGeom>
        <a:solidFill>
          <a:schemeClr val="accent3">
            <a:hueOff val="11250264"/>
            <a:satOff val="-16880"/>
            <a:lumOff val="-274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5740" tIns="102870" rIns="205740" bIns="102870" numCol="1" spcCol="1270" anchor="ctr" anchorCtr="0">
          <a:noAutofit/>
        </a:bodyPr>
        <a:lstStyle/>
        <a:p>
          <a:pPr lvl="0" algn="l" defTabSz="2400300">
            <a:lnSpc>
              <a:spcPct val="90000"/>
            </a:lnSpc>
            <a:spcBef>
              <a:spcPct val="0"/>
            </a:spcBef>
            <a:spcAft>
              <a:spcPct val="35000"/>
            </a:spcAft>
          </a:pPr>
          <a:r>
            <a:rPr lang="en-US" sz="5400" kern="1200" dirty="0" smtClean="0">
              <a:latin typeface="Century Gothic" pitchFamily="34" charset="0"/>
            </a:rPr>
            <a:t>1</a:t>
          </a:r>
          <a:r>
            <a:rPr lang="en-US" sz="4500" kern="1200" dirty="0" smtClean="0">
              <a:latin typeface="Century Gothic" pitchFamily="34" charset="0"/>
            </a:rPr>
            <a:t> </a:t>
          </a:r>
          <a:r>
            <a:rPr lang="en-US" sz="2400" kern="1200" dirty="0" smtClean="0">
              <a:latin typeface="Century Gothic" pitchFamily="34" charset="0"/>
            </a:rPr>
            <a:t>Absence</a:t>
          </a:r>
          <a:endParaRPr lang="en-US" sz="2400" kern="1200" dirty="0">
            <a:latin typeface="Century Gothic" pitchFamily="34" charset="0"/>
          </a:endParaRPr>
        </a:p>
      </dsp:txBody>
      <dsp:txXfrm>
        <a:off x="59704" y="5165941"/>
        <a:ext cx="3093674" cy="1096558"/>
      </dsp:txXfrm>
    </dsp:sp>
  </dsp:spTree>
</dsp:drawing>
</file>

<file path=ppt/diagrams/layout1.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4.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2" tIns="46586" rIns="93172" bIns="46586" rtlCol="0"/>
          <a:lstStyle>
            <a:lvl1pPr algn="l">
              <a:defRPr sz="13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2" tIns="46586" rIns="93172" bIns="46586" rtlCol="0"/>
          <a:lstStyle>
            <a:lvl1pPr algn="r">
              <a:defRPr sz="1300"/>
            </a:lvl1pPr>
          </a:lstStyle>
          <a:p>
            <a:fld id="{88E0F541-B751-488F-B65C-B331B82F4FAE}" type="datetimeFigureOut">
              <a:rPr lang="en-US" smtClean="0"/>
              <a:pPr/>
              <a:t>6/12/2014</a:t>
            </a:fld>
            <a:endParaRPr lang="en-US" dirty="0"/>
          </a:p>
        </p:txBody>
      </p:sp>
      <p:sp>
        <p:nvSpPr>
          <p:cNvPr id="4" name="Slide Image Placeholder 3"/>
          <p:cNvSpPr>
            <a:spLocks noGrp="1" noRot="1" noChangeAspect="1"/>
          </p:cNvSpPr>
          <p:nvPr>
            <p:ph type="sldImg" idx="2"/>
          </p:nvPr>
        </p:nvSpPr>
        <p:spPr>
          <a:xfrm>
            <a:off x="1181100" y="698500"/>
            <a:ext cx="4648200" cy="3486150"/>
          </a:xfrm>
          <a:prstGeom prst="rect">
            <a:avLst/>
          </a:prstGeom>
          <a:noFill/>
          <a:ln w="12700">
            <a:solidFill>
              <a:prstClr val="black"/>
            </a:solidFill>
          </a:ln>
        </p:spPr>
        <p:txBody>
          <a:bodyPr vert="horz" lIns="93172" tIns="46586" rIns="93172" bIns="46586"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2" tIns="46586" rIns="93172" bIns="4658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2" tIns="46586" rIns="93172" bIns="46586" rtlCol="0" anchor="b"/>
          <a:lstStyle>
            <a:lvl1pPr algn="l">
              <a:defRPr sz="13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2" tIns="46586" rIns="93172" bIns="46586" rtlCol="0" anchor="b"/>
          <a:lstStyle>
            <a:lvl1pPr algn="r">
              <a:defRPr sz="1300"/>
            </a:lvl1pPr>
          </a:lstStyle>
          <a:p>
            <a:fld id="{726FB9C0-7F8B-4E85-8453-2C8E97D87657}" type="slidenum">
              <a:rPr lang="en-US" smtClean="0"/>
              <a:pPr/>
              <a:t>‹#›</a:t>
            </a:fld>
            <a:endParaRPr lang="en-US" dirty="0"/>
          </a:p>
        </p:txBody>
      </p:sp>
    </p:spTree>
    <p:extLst>
      <p:ext uri="{BB962C8B-B14F-4D97-AF65-F5344CB8AC3E}">
        <p14:creationId xmlns:p14="http://schemas.microsoft.com/office/powerpoint/2010/main" val="12532454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6FB9C0-7F8B-4E85-8453-2C8E97D87657}" type="slidenum">
              <a:rPr lang="en-US" smtClean="0"/>
              <a:pPr/>
              <a:t>1</a:t>
            </a:fld>
            <a:endParaRPr lang="en-US" dirty="0"/>
          </a:p>
        </p:txBody>
      </p:sp>
    </p:spTree>
    <p:extLst>
      <p:ext uri="{BB962C8B-B14F-4D97-AF65-F5344CB8AC3E}">
        <p14:creationId xmlns:p14="http://schemas.microsoft.com/office/powerpoint/2010/main" val="23492898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6FB9C0-7F8B-4E85-8453-2C8E97D87657}" type="slidenum">
              <a:rPr lang="en-US" smtClean="0"/>
              <a:pPr/>
              <a:t>10</a:t>
            </a:fld>
            <a:endParaRPr lang="en-US" dirty="0"/>
          </a:p>
        </p:txBody>
      </p:sp>
    </p:spTree>
    <p:extLst>
      <p:ext uri="{BB962C8B-B14F-4D97-AF65-F5344CB8AC3E}">
        <p14:creationId xmlns:p14="http://schemas.microsoft.com/office/powerpoint/2010/main" val="30872513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US" dirty="0" smtClean="0"/>
              <a:t>Steps 1 &amp; 2:</a:t>
            </a:r>
            <a:r>
              <a:rPr lang="en-US" baseline="0" dirty="0" smtClean="0"/>
              <a:t> Community Conversation / Strategic Plan Comprehensive Review during the spring of last year. We asked questions to build consensus.</a:t>
            </a:r>
          </a:p>
          <a:p>
            <a:endParaRPr lang="en-US" baseline="0" dirty="0" smtClean="0"/>
          </a:p>
          <a:p>
            <a:r>
              <a:rPr lang="en-US" dirty="0" smtClean="0"/>
              <a:t>Question 1: What will the world be like twenty or so years from now, when the children who visit </a:t>
            </a:r>
          </a:p>
          <a:p>
            <a:r>
              <a:rPr lang="en-US" dirty="0" smtClean="0"/>
              <a:t>your institution are out in the world?</a:t>
            </a:r>
          </a:p>
          <a:p>
            <a:endParaRPr lang="en-US" dirty="0" smtClean="0"/>
          </a:p>
          <a:p>
            <a:r>
              <a:rPr lang="en-US" dirty="0" smtClean="0"/>
              <a:t>Question 2: What skills will these children need to be successful in this world you have imagined </a:t>
            </a:r>
          </a:p>
          <a:p>
            <a:r>
              <a:rPr lang="en-US" dirty="0" smtClean="0"/>
              <a:t>twenty years from now?</a:t>
            </a:r>
          </a:p>
          <a:p>
            <a:endParaRPr lang="en-US" dirty="0" smtClean="0"/>
          </a:p>
          <a:p>
            <a:r>
              <a:rPr lang="en-US" dirty="0" smtClean="0"/>
              <a:t>Question 3: (Think about your own life and those times when you have had a ‘peak’ learning </a:t>
            </a:r>
          </a:p>
          <a:p>
            <a:r>
              <a:rPr lang="en-US" dirty="0" smtClean="0"/>
              <a:t>experience.) What were the conditions that made your high-performance learning experiences so </a:t>
            </a:r>
          </a:p>
          <a:p>
            <a:r>
              <a:rPr lang="en-US" dirty="0" smtClean="0"/>
              <a:t>powerful?</a:t>
            </a:r>
          </a:p>
          <a:p>
            <a:endParaRPr lang="en-US" dirty="0" smtClean="0"/>
          </a:p>
          <a:p>
            <a:r>
              <a:rPr lang="en-US" dirty="0" smtClean="0"/>
              <a:t>Question 4: What would learning be like if it were designed around the answers to the first three </a:t>
            </a:r>
          </a:p>
          <a:p>
            <a:r>
              <a:rPr lang="en-US" dirty="0" smtClean="0"/>
              <a:t>questions? </a:t>
            </a:r>
          </a:p>
          <a:p>
            <a:endParaRPr lang="en-US" dirty="0" smtClean="0"/>
          </a:p>
          <a:p>
            <a:r>
              <a:rPr lang="en-US" dirty="0" smtClean="0"/>
              <a:t>With those</a:t>
            </a:r>
            <a:r>
              <a:rPr lang="en-US" baseline="0" dirty="0" smtClean="0"/>
              <a:t> four questions, and interactions both face to face and through community and school surveys, we were able to  build a consensus for our vision for 21</a:t>
            </a:r>
            <a:r>
              <a:rPr lang="en-US" baseline="30000" dirty="0" smtClean="0"/>
              <a:t>st</a:t>
            </a:r>
            <a:r>
              <a:rPr lang="en-US" baseline="0" dirty="0" smtClean="0"/>
              <a:t> Century Learning and focus on one, student centered goal.</a:t>
            </a:r>
          </a:p>
          <a:p>
            <a:endParaRPr lang="en-US" baseline="0" dirty="0" smtClean="0"/>
          </a:p>
          <a:p>
            <a:r>
              <a:rPr lang="en-US" baseline="0" dirty="0" smtClean="0"/>
              <a:t>We continue to work on all fronts for three through 7, building alignment, for example by using the TPA and APA as our standards for recruiting and hiring as well as goal setting and appraisal. </a:t>
            </a:r>
          </a:p>
          <a:p>
            <a:endParaRPr lang="en-US" baseline="0" dirty="0" smtClean="0"/>
          </a:p>
          <a:p>
            <a:r>
              <a:rPr lang="en-US" baseline="0" dirty="0" smtClean="0"/>
              <a:t>Step 4: This summer’s professional development for all teachers around digital curriculum and the seven pathways is a major effort to build professional capacity.</a:t>
            </a:r>
          </a:p>
          <a:p>
            <a:endParaRPr lang="en-US" baseline="0" dirty="0" smtClean="0"/>
          </a:p>
          <a:p>
            <a:r>
              <a:rPr lang="en-US" baseline="0" dirty="0" smtClean="0"/>
              <a:t>Step 5: Embedding the Life-Long Learning Competencies in our curriculum has been an ongoing and successful project. Transitioning to performance assessments for targeted LLLC is a key step, as we move from valuing what we have to measure to measuring what we value: hire order thinking through engaging instruction and work.</a:t>
            </a:r>
          </a:p>
          <a:p>
            <a:endParaRPr lang="en-US" baseline="0" dirty="0" smtClean="0"/>
          </a:p>
          <a:p>
            <a:r>
              <a:rPr lang="en-US" baseline="0" dirty="0" smtClean="0"/>
              <a:t>Step 6: Providing teachers with the resources they need through digital integration, modernization of spaces, access to professional development, such as responsive classroom training.</a:t>
            </a:r>
          </a:p>
          <a:p>
            <a:endParaRPr lang="en-US" baseline="0" dirty="0" smtClean="0"/>
          </a:p>
          <a:p>
            <a:r>
              <a:rPr lang="en-US" baseline="0" dirty="0" smtClean="0"/>
              <a:t>Step 7: Every school, every department, makes a plan annually to improve and innovate toward a desired state where we unleash every student’s potential.</a:t>
            </a:r>
            <a:endParaRPr lang="en-US" dirty="0"/>
          </a:p>
        </p:txBody>
      </p:sp>
      <p:sp>
        <p:nvSpPr>
          <p:cNvPr id="4" name="Slide Number Placeholder 3"/>
          <p:cNvSpPr>
            <a:spLocks noGrp="1"/>
          </p:cNvSpPr>
          <p:nvPr>
            <p:ph type="sldNum" sz="quarter" idx="10"/>
          </p:nvPr>
        </p:nvSpPr>
        <p:spPr/>
        <p:txBody>
          <a:bodyPr/>
          <a:lstStyle/>
          <a:p>
            <a:fld id="{726FB9C0-7F8B-4E85-8453-2C8E97D87657}" type="slidenum">
              <a:rPr lang="en-US" smtClean="0"/>
              <a:pPr/>
              <a:t>2</a:t>
            </a:fld>
            <a:endParaRPr lang="en-US" dirty="0"/>
          </a:p>
        </p:txBody>
      </p:sp>
    </p:spTree>
    <p:extLst>
      <p:ext uri="{BB962C8B-B14F-4D97-AF65-F5344CB8AC3E}">
        <p14:creationId xmlns:p14="http://schemas.microsoft.com/office/powerpoint/2010/main" val="26817296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6FB9C0-7F8B-4E85-8453-2C8E97D87657}" type="slidenum">
              <a:rPr lang="en-US" smtClean="0"/>
              <a:pPr/>
              <a:t>3</a:t>
            </a:fld>
            <a:endParaRPr lang="en-US" dirty="0"/>
          </a:p>
        </p:txBody>
      </p:sp>
    </p:spTree>
    <p:extLst>
      <p:ext uri="{BB962C8B-B14F-4D97-AF65-F5344CB8AC3E}">
        <p14:creationId xmlns:p14="http://schemas.microsoft.com/office/powerpoint/2010/main" val="24288088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6FB9C0-7F8B-4E85-8453-2C8E97D87657}" type="slidenum">
              <a:rPr lang="en-US" smtClean="0"/>
              <a:pPr/>
              <a:t>4</a:t>
            </a:fld>
            <a:endParaRPr lang="en-US" dirty="0"/>
          </a:p>
        </p:txBody>
      </p:sp>
    </p:spTree>
    <p:extLst>
      <p:ext uri="{BB962C8B-B14F-4D97-AF65-F5344CB8AC3E}">
        <p14:creationId xmlns:p14="http://schemas.microsoft.com/office/powerpoint/2010/main" val="29827807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6FB9C0-7F8B-4E85-8453-2C8E97D87657}" type="slidenum">
              <a:rPr lang="en-US" smtClean="0"/>
              <a:pPr/>
              <a:t>5</a:t>
            </a:fld>
            <a:endParaRPr lang="en-US" dirty="0"/>
          </a:p>
        </p:txBody>
      </p:sp>
    </p:spTree>
    <p:extLst>
      <p:ext uri="{BB962C8B-B14F-4D97-AF65-F5344CB8AC3E}">
        <p14:creationId xmlns:p14="http://schemas.microsoft.com/office/powerpoint/2010/main" val="6906166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6FB9C0-7F8B-4E85-8453-2C8E97D87657}" type="slidenum">
              <a:rPr lang="en-US" smtClean="0"/>
              <a:pPr/>
              <a:t>6</a:t>
            </a:fld>
            <a:endParaRPr lang="en-US" dirty="0"/>
          </a:p>
        </p:txBody>
      </p:sp>
    </p:spTree>
    <p:extLst>
      <p:ext uri="{BB962C8B-B14F-4D97-AF65-F5344CB8AC3E}">
        <p14:creationId xmlns:p14="http://schemas.microsoft.com/office/powerpoint/2010/main" val="5375643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881390">
              <a:defRPr/>
            </a:pPr>
            <a:r>
              <a:rPr lang="en-US" i="1" dirty="0" smtClean="0"/>
              <a:t>Evidence of Impact – student performance task/learning scores demonstrate excellence as an example. </a:t>
            </a:r>
            <a:endParaRPr lang="en-US" dirty="0" smtClean="0"/>
          </a:p>
          <a:p>
            <a:pPr defTabSz="881390">
              <a:defRPr/>
            </a:pPr>
            <a:r>
              <a:rPr lang="en-US" i="1" dirty="0" smtClean="0"/>
              <a:t>Evidence of Output- progress shown towards achievement of the priority – performance learning/task data is being collected and scored</a:t>
            </a:r>
          </a:p>
          <a:p>
            <a:pPr defTabSz="881390">
              <a:defRPr/>
            </a:pPr>
            <a:r>
              <a:rPr lang="en-US" i="1" dirty="0" smtClean="0"/>
              <a:t>Evidence of Input affecting whole division – increase likelihood of achieving expected outputs –professional work and development related to performance task/learning applications has occurred with consistency across division as example </a:t>
            </a:r>
          </a:p>
          <a:p>
            <a:pPr defTabSz="881390">
              <a:defRPr/>
            </a:pPr>
            <a:r>
              <a:rPr lang="en-US" i="1" dirty="0" smtClean="0"/>
              <a:t>Evidence of Input – increase likelihood of achieving expected outputs affected some in the division – professional work and development related to performance task/learning applications has occurred with inconsistency across division.</a:t>
            </a:r>
          </a:p>
          <a:p>
            <a:pPr defTabSz="881390">
              <a:defRPr/>
            </a:pPr>
            <a:r>
              <a:rPr lang="en-US" i="1" dirty="0" smtClean="0"/>
              <a:t>No evidence</a:t>
            </a:r>
            <a:endParaRPr lang="en-US" dirty="0" smtClean="0"/>
          </a:p>
          <a:p>
            <a:endParaRPr lang="en-US" dirty="0"/>
          </a:p>
        </p:txBody>
      </p:sp>
      <p:sp>
        <p:nvSpPr>
          <p:cNvPr id="4" name="Slide Number Placeholder 3"/>
          <p:cNvSpPr>
            <a:spLocks noGrp="1"/>
          </p:cNvSpPr>
          <p:nvPr>
            <p:ph type="sldNum" sz="quarter" idx="10"/>
          </p:nvPr>
        </p:nvSpPr>
        <p:spPr/>
        <p:txBody>
          <a:bodyPr/>
          <a:lstStyle/>
          <a:p>
            <a:fld id="{726FB9C0-7F8B-4E85-8453-2C8E97D87657}" type="slidenum">
              <a:rPr lang="en-US" smtClean="0"/>
              <a:pPr/>
              <a:t>7</a:t>
            </a:fld>
            <a:endParaRPr lang="en-US" dirty="0"/>
          </a:p>
        </p:txBody>
      </p:sp>
    </p:spTree>
    <p:extLst>
      <p:ext uri="{BB962C8B-B14F-4D97-AF65-F5344CB8AC3E}">
        <p14:creationId xmlns:p14="http://schemas.microsoft.com/office/powerpoint/2010/main" val="182697074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6FB9C0-7F8B-4E85-8453-2C8E97D87657}" type="slidenum">
              <a:rPr lang="en-US" smtClean="0"/>
              <a:pPr/>
              <a:t>8</a:t>
            </a:fld>
            <a:endParaRPr lang="en-US" dirty="0"/>
          </a:p>
        </p:txBody>
      </p:sp>
    </p:spTree>
    <p:extLst>
      <p:ext uri="{BB962C8B-B14F-4D97-AF65-F5344CB8AC3E}">
        <p14:creationId xmlns:p14="http://schemas.microsoft.com/office/powerpoint/2010/main" val="7688689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26FB9C0-7F8B-4E85-8453-2C8E97D87657}" type="slidenum">
              <a:rPr lang="en-US" smtClean="0"/>
              <a:pPr/>
              <a:t>9</a:t>
            </a:fld>
            <a:endParaRPr lang="en-US" dirty="0"/>
          </a:p>
        </p:txBody>
      </p:sp>
    </p:spTree>
    <p:extLst>
      <p:ext uri="{BB962C8B-B14F-4D97-AF65-F5344CB8AC3E}">
        <p14:creationId xmlns:p14="http://schemas.microsoft.com/office/powerpoint/2010/main" val="19389065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3211C28C-B6F4-4A26-BC5C-A7EF415AFA13}" type="datetimeFigureOut">
              <a:rPr lang="en-US" smtClean="0"/>
              <a:pPr/>
              <a:t>6/12/2014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11C28C-B6F4-4A26-BC5C-A7EF415AFA13}" type="datetimeFigureOut">
              <a:rPr lang="en-US" smtClean="0"/>
              <a:pPr/>
              <a:t>6/12/2014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11C28C-B6F4-4A26-BC5C-A7EF415AFA13}" type="datetimeFigureOut">
              <a:rPr lang="en-US" smtClean="0"/>
              <a:pPr/>
              <a:t>6/12/2014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3211C28C-B6F4-4A26-BC5C-A7EF415AFA13}" type="datetimeFigureOut">
              <a:rPr lang="en-US" smtClean="0"/>
              <a:pPr/>
              <a:t>6/12/2014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211C28C-B6F4-4A26-BC5C-A7EF415AFA13}" type="datetimeFigureOut">
              <a:rPr lang="en-US" smtClean="0"/>
              <a:pPr/>
              <a:t>6/12/2014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3211C28C-B6F4-4A26-BC5C-A7EF415AFA13}" type="datetimeFigureOut">
              <a:rPr lang="en-US" smtClean="0"/>
              <a:pPr/>
              <a:t>6/12/2014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3211C28C-B6F4-4A26-BC5C-A7EF415AFA13}" type="datetimeFigureOut">
              <a:rPr lang="en-US" smtClean="0"/>
              <a:pPr/>
              <a:t>6/12/2014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211C28C-B6F4-4A26-BC5C-A7EF415AFA13}" type="datetimeFigureOut">
              <a:rPr lang="en-US" smtClean="0"/>
              <a:pPr/>
              <a:t>6/12/2014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211C28C-B6F4-4A26-BC5C-A7EF415AFA13}" type="datetimeFigureOut">
              <a:rPr lang="en-US" smtClean="0"/>
              <a:pPr/>
              <a:t>6/12/2014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11C28C-B6F4-4A26-BC5C-A7EF415AFA13}" type="datetimeFigureOut">
              <a:rPr lang="en-US" smtClean="0"/>
              <a:pPr/>
              <a:t>6/12/2014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211C28C-B6F4-4A26-BC5C-A7EF415AFA13}" type="datetimeFigureOut">
              <a:rPr lang="en-US" smtClean="0"/>
              <a:pPr/>
              <a:t>6/12/2014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A19E6135-ED28-4415-A722-E1724EEC88D2}"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211C28C-B6F4-4A26-BC5C-A7EF415AFA13}" type="datetimeFigureOut">
              <a:rPr lang="en-US" smtClean="0"/>
              <a:pPr/>
              <a:t>6/12/2014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19E6135-ED28-4415-A722-E1724EEC88D2}"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png"/><Relationship Id="rId7"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 Id="rId9" Type="http://schemas.openxmlformats.org/officeDocument/2006/relationships/hyperlink" Target="http://www2.k12albemarle.org/acps/division/Pages/Lifelong-Learner-Competencies.aspx" TargetMode="External"/></Relationships>
</file>

<file path=ppt/slides/_rels/slide4.xml.rels><?xml version="1.0" encoding="UTF-8" standalone="yes"?>
<Relationships xmlns="http://schemas.openxmlformats.org/package/2006/relationships"><Relationship Id="rId8" Type="http://schemas.openxmlformats.org/officeDocument/2006/relationships/diagramData" Target="../diagrams/data2.xml"/><Relationship Id="rId3" Type="http://schemas.openxmlformats.org/officeDocument/2006/relationships/image" Target="../media/image2.jpeg"/><Relationship Id="rId7" Type="http://schemas.openxmlformats.org/officeDocument/2006/relationships/image" Target="../media/image6.jpeg"/><Relationship Id="rId12"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5.jpeg"/><Relationship Id="rId11" Type="http://schemas.openxmlformats.org/officeDocument/2006/relationships/diagramColors" Target="../diagrams/colors2.xml"/><Relationship Id="rId5" Type="http://schemas.openxmlformats.org/officeDocument/2006/relationships/image" Target="../media/image4.jpeg"/><Relationship Id="rId10" Type="http://schemas.openxmlformats.org/officeDocument/2006/relationships/diagramQuickStyle" Target="../diagrams/quickStyle2.xml"/><Relationship Id="rId4" Type="http://schemas.openxmlformats.org/officeDocument/2006/relationships/image" Target="../media/image3.jpeg"/><Relationship Id="rId9" Type="http://schemas.openxmlformats.org/officeDocument/2006/relationships/diagramLayout" Target="../diagrams/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7" name="Rectangle 16"/>
          <p:cNvSpPr/>
          <p:nvPr/>
        </p:nvSpPr>
        <p:spPr>
          <a:xfrm>
            <a:off x="6629400" y="0"/>
            <a:ext cx="2514600" cy="6858000"/>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304800" y="685800"/>
            <a:ext cx="5791200" cy="1828800"/>
          </a:xfrm>
        </p:spPr>
        <p:txBody>
          <a:bodyPr>
            <a:noAutofit/>
          </a:bodyPr>
          <a:lstStyle/>
          <a:p>
            <a:r>
              <a:rPr lang="en-US" sz="4000" dirty="0" smtClean="0">
                <a:solidFill>
                  <a:schemeClr val="tx1">
                    <a:lumMod val="65000"/>
                    <a:lumOff val="35000"/>
                  </a:schemeClr>
                </a:solidFill>
                <a:latin typeface="Century Gothic" pitchFamily="34" charset="0"/>
              </a:rPr>
              <a:t>A Look at Our Strategic Performance</a:t>
            </a:r>
            <a:endParaRPr lang="en-US" sz="4000" dirty="0">
              <a:solidFill>
                <a:schemeClr val="tx1">
                  <a:lumMod val="65000"/>
                  <a:lumOff val="35000"/>
                </a:schemeClr>
              </a:solidFill>
              <a:latin typeface="Century Gothic" pitchFamily="34" charset="0"/>
            </a:endParaRPr>
          </a:p>
        </p:txBody>
      </p:sp>
      <p:sp>
        <p:nvSpPr>
          <p:cNvPr id="3" name="Subtitle 2"/>
          <p:cNvSpPr>
            <a:spLocks noGrp="1"/>
          </p:cNvSpPr>
          <p:nvPr>
            <p:ph type="subTitle" idx="1"/>
          </p:nvPr>
        </p:nvSpPr>
        <p:spPr>
          <a:xfrm>
            <a:off x="1981200" y="3048000"/>
            <a:ext cx="2286000" cy="457200"/>
          </a:xfrm>
        </p:spPr>
        <p:txBody>
          <a:bodyPr>
            <a:normAutofit/>
          </a:bodyPr>
          <a:lstStyle/>
          <a:p>
            <a:r>
              <a:rPr lang="en-US" sz="2000" dirty="0" smtClean="0">
                <a:solidFill>
                  <a:schemeClr val="tx1">
                    <a:lumMod val="75000"/>
                    <a:lumOff val="25000"/>
                  </a:schemeClr>
                </a:solidFill>
                <a:latin typeface="Century Gothic" pitchFamily="34" charset="0"/>
              </a:rPr>
              <a:t>June 12, 2014</a:t>
            </a:r>
            <a:endParaRPr lang="en-US" sz="2000" dirty="0">
              <a:solidFill>
                <a:schemeClr val="tx1">
                  <a:lumMod val="75000"/>
                  <a:lumOff val="25000"/>
                </a:schemeClr>
              </a:solidFill>
              <a:latin typeface="Century Gothic" pitchFamily="34" charset="0"/>
            </a:endParaRPr>
          </a:p>
        </p:txBody>
      </p:sp>
      <p:sp>
        <p:nvSpPr>
          <p:cNvPr id="7" name="Title 1"/>
          <p:cNvSpPr txBox="1">
            <a:spLocks/>
          </p:cNvSpPr>
          <p:nvPr/>
        </p:nvSpPr>
        <p:spPr>
          <a:xfrm>
            <a:off x="533400" y="2362200"/>
            <a:ext cx="5257800" cy="990600"/>
          </a:xfrm>
          <a:prstGeom prst="rect">
            <a:avLst/>
          </a:prstGeom>
        </p:spPr>
        <p:txBody>
          <a:bodyPr vert="horz" lIns="91440" tIns="45720" rIns="91440" bIns="45720" rtlCol="0" anchor="ctr">
            <a:no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2000" b="0" i="1" u="none" strike="noStrike" kern="1200" cap="none" spc="0" normalizeH="0" baseline="0" noProof="0" dirty="0" smtClean="0">
                <a:ln>
                  <a:noFill/>
                </a:ln>
                <a:solidFill>
                  <a:schemeClr val="tx1">
                    <a:lumMod val="75000"/>
                    <a:lumOff val="25000"/>
                  </a:schemeClr>
                </a:solidFill>
                <a:effectLst/>
                <a:uLnTx/>
                <a:uFillTx/>
                <a:latin typeface="Century Gothic" pitchFamily="34" charset="0"/>
                <a:ea typeface="+mj-ea"/>
                <a:cs typeface="+mj-cs"/>
              </a:rPr>
              <a:t> 2013-14</a:t>
            </a:r>
            <a:r>
              <a:rPr kumimoji="0" lang="en-US" sz="2000" b="0" i="1" u="none" strike="noStrike" kern="1200" cap="none" spc="0" normalizeH="0" noProof="0" dirty="0" smtClean="0">
                <a:ln>
                  <a:noFill/>
                </a:ln>
                <a:solidFill>
                  <a:schemeClr val="tx1">
                    <a:lumMod val="75000"/>
                    <a:lumOff val="25000"/>
                  </a:schemeClr>
                </a:solidFill>
                <a:effectLst/>
                <a:uLnTx/>
                <a:uFillTx/>
                <a:latin typeface="Century Gothic" pitchFamily="34" charset="0"/>
                <a:ea typeface="+mj-ea"/>
                <a:cs typeface="+mj-cs"/>
              </a:rPr>
              <a:t> </a:t>
            </a:r>
            <a:r>
              <a:rPr kumimoji="0" lang="en-US" sz="2000" b="0" i="1" u="none" strike="noStrike" kern="1200" cap="none" spc="0" normalizeH="0" baseline="0" noProof="0" dirty="0" smtClean="0">
                <a:ln>
                  <a:noFill/>
                </a:ln>
                <a:solidFill>
                  <a:schemeClr val="tx1">
                    <a:lumMod val="75000"/>
                    <a:lumOff val="25000"/>
                  </a:schemeClr>
                </a:solidFill>
                <a:effectLst/>
                <a:uLnTx/>
                <a:uFillTx/>
                <a:latin typeface="Century Gothic" pitchFamily="34" charset="0"/>
                <a:ea typeface="+mj-ea"/>
                <a:cs typeface="+mj-cs"/>
              </a:rPr>
              <a:t>EOY</a:t>
            </a:r>
            <a:r>
              <a:rPr kumimoji="0" lang="en-US" sz="2000" b="0" i="1" u="none" strike="noStrike" kern="1200" cap="none" spc="0" normalizeH="0" noProof="0" dirty="0" smtClean="0">
                <a:ln>
                  <a:noFill/>
                </a:ln>
                <a:solidFill>
                  <a:schemeClr val="tx1">
                    <a:lumMod val="75000"/>
                    <a:lumOff val="25000"/>
                  </a:schemeClr>
                </a:solidFill>
                <a:effectLst/>
                <a:uLnTx/>
                <a:uFillTx/>
                <a:latin typeface="Century Gothic" pitchFamily="34" charset="0"/>
                <a:ea typeface="+mj-ea"/>
                <a:cs typeface="+mj-cs"/>
              </a:rPr>
              <a:t> Progress Summary</a:t>
            </a:r>
            <a:endParaRPr kumimoji="0" lang="en-US" sz="2000" b="0" i="1" u="none" strike="noStrike" kern="1200" cap="none" spc="0" normalizeH="0" baseline="0" noProof="0" dirty="0">
              <a:ln>
                <a:noFill/>
              </a:ln>
              <a:solidFill>
                <a:schemeClr val="tx1">
                  <a:lumMod val="75000"/>
                  <a:lumOff val="25000"/>
                </a:schemeClr>
              </a:solidFill>
              <a:effectLst/>
              <a:uLnTx/>
              <a:uFillTx/>
              <a:latin typeface="Century Gothic" pitchFamily="34" charset="0"/>
              <a:ea typeface="+mj-ea"/>
              <a:cs typeface="+mj-cs"/>
            </a:endParaRPr>
          </a:p>
        </p:txBody>
      </p:sp>
      <p:pic>
        <p:nvPicPr>
          <p:cNvPr id="8" name="Picture 7" descr="ACPS_PDSA.png"/>
          <p:cNvPicPr>
            <a:picLocks noChangeAspect="1"/>
          </p:cNvPicPr>
          <p:nvPr/>
        </p:nvPicPr>
        <p:blipFill>
          <a:blip r:embed="rId3" cstate="print"/>
          <a:stretch>
            <a:fillRect/>
          </a:stretch>
        </p:blipFill>
        <p:spPr>
          <a:xfrm>
            <a:off x="1361967" y="3962400"/>
            <a:ext cx="3743433" cy="2514600"/>
          </a:xfrm>
          <a:prstGeom prst="rect">
            <a:avLst/>
          </a:prstGeom>
          <a:ln>
            <a:noFill/>
          </a:ln>
          <a:effectLst>
            <a:outerShdw blurRad="292100" dist="139700" dir="2700000" algn="tl" rotWithShape="0">
              <a:srgbClr val="333333">
                <a:alpha val="65000"/>
              </a:srgbClr>
            </a:outerShdw>
          </a:effectLst>
        </p:spPr>
      </p:pic>
      <p:grpSp>
        <p:nvGrpSpPr>
          <p:cNvPr id="18" name="Group 17"/>
          <p:cNvGrpSpPr/>
          <p:nvPr/>
        </p:nvGrpSpPr>
        <p:grpSpPr>
          <a:xfrm>
            <a:off x="6858000" y="152400"/>
            <a:ext cx="2057400" cy="6478400"/>
            <a:chOff x="6781800" y="152400"/>
            <a:chExt cx="2057400" cy="6478400"/>
          </a:xfrm>
        </p:grpSpPr>
        <p:pic>
          <p:nvPicPr>
            <p:cNvPr id="1026" name="Picture 2"/>
            <p:cNvPicPr>
              <a:picLocks noChangeAspect="1" noChangeArrowheads="1"/>
            </p:cNvPicPr>
            <p:nvPr/>
          </p:nvPicPr>
          <p:blipFill>
            <a:blip r:embed="rId4" cstate="print"/>
            <a:srcRect l="5927" t="11089" r="6719"/>
            <a:stretch>
              <a:fillRect/>
            </a:stretch>
          </p:blipFill>
          <p:spPr bwMode="auto">
            <a:xfrm>
              <a:off x="6781800" y="2057400"/>
              <a:ext cx="1981200" cy="1447800"/>
            </a:xfrm>
            <a:prstGeom prst="rect">
              <a:avLst/>
            </a:prstGeom>
            <a:ln>
              <a:noFill/>
            </a:ln>
            <a:effectLst>
              <a:outerShdw blurRad="292100" dist="139700" dir="2700000" algn="tl" rotWithShape="0">
                <a:srgbClr val="333333">
                  <a:alpha val="65000"/>
                </a:srgbClr>
              </a:outerShdw>
            </a:effectLst>
          </p:spPr>
        </p:pic>
        <p:pic>
          <p:nvPicPr>
            <p:cNvPr id="1027" name="Picture 3"/>
            <p:cNvPicPr>
              <a:picLocks noChangeAspect="1" noChangeArrowheads="1"/>
            </p:cNvPicPr>
            <p:nvPr/>
          </p:nvPicPr>
          <p:blipFill>
            <a:blip r:embed="rId5" cstate="print"/>
            <a:srcRect t="9474" b="31545"/>
            <a:stretch>
              <a:fillRect/>
            </a:stretch>
          </p:blipFill>
          <p:spPr bwMode="auto">
            <a:xfrm>
              <a:off x="6784975" y="152400"/>
              <a:ext cx="1978025" cy="1752600"/>
            </a:xfrm>
            <a:prstGeom prst="rect">
              <a:avLst/>
            </a:prstGeom>
            <a:ln>
              <a:noFill/>
            </a:ln>
            <a:effectLst>
              <a:outerShdw blurRad="292100" dist="139700" dir="2700000" algn="tl" rotWithShape="0">
                <a:srgbClr val="333333">
                  <a:alpha val="65000"/>
                </a:srgbClr>
              </a:outerShdw>
            </a:effectLst>
          </p:spPr>
        </p:pic>
        <p:pic>
          <p:nvPicPr>
            <p:cNvPr id="1028" name="Picture 4"/>
            <p:cNvPicPr>
              <a:picLocks noChangeAspect="1" noChangeArrowheads="1"/>
            </p:cNvPicPr>
            <p:nvPr/>
          </p:nvPicPr>
          <p:blipFill>
            <a:blip r:embed="rId6" cstate="print"/>
            <a:srcRect r="7438" b="20307"/>
            <a:stretch>
              <a:fillRect/>
            </a:stretch>
          </p:blipFill>
          <p:spPr bwMode="auto">
            <a:xfrm>
              <a:off x="6781800" y="5257800"/>
              <a:ext cx="1066800" cy="1371600"/>
            </a:xfrm>
            <a:prstGeom prst="rect">
              <a:avLst/>
            </a:prstGeom>
            <a:ln>
              <a:noFill/>
            </a:ln>
            <a:effectLst>
              <a:outerShdw blurRad="292100" dist="139700" dir="2700000" algn="tl" rotWithShape="0">
                <a:srgbClr val="333333">
                  <a:alpha val="65000"/>
                </a:srgbClr>
              </a:outerShdw>
            </a:effectLst>
          </p:spPr>
        </p:pic>
        <p:pic>
          <p:nvPicPr>
            <p:cNvPr id="1029" name="Picture 5"/>
            <p:cNvPicPr>
              <a:picLocks noChangeAspect="1" noChangeArrowheads="1"/>
            </p:cNvPicPr>
            <p:nvPr/>
          </p:nvPicPr>
          <p:blipFill>
            <a:blip r:embed="rId7" cstate="print"/>
            <a:srcRect l="7037"/>
            <a:stretch>
              <a:fillRect/>
            </a:stretch>
          </p:blipFill>
          <p:spPr bwMode="auto">
            <a:xfrm>
              <a:off x="6781800" y="3657600"/>
              <a:ext cx="1981200" cy="1444982"/>
            </a:xfrm>
            <a:prstGeom prst="rect">
              <a:avLst/>
            </a:prstGeom>
            <a:ln>
              <a:noFill/>
            </a:ln>
            <a:effectLst>
              <a:outerShdw blurRad="292100" dist="139700" dir="2700000" algn="tl" rotWithShape="0">
                <a:srgbClr val="333333">
                  <a:alpha val="65000"/>
                </a:srgbClr>
              </a:outerShdw>
            </a:effectLst>
          </p:spPr>
        </p:pic>
        <p:pic>
          <p:nvPicPr>
            <p:cNvPr id="1030" name="Picture 6"/>
            <p:cNvPicPr>
              <a:picLocks noChangeAspect="1" noChangeArrowheads="1"/>
            </p:cNvPicPr>
            <p:nvPr/>
          </p:nvPicPr>
          <p:blipFill>
            <a:blip r:embed="rId8" cstate="print"/>
            <a:srcRect l="9229" r="7502"/>
            <a:stretch>
              <a:fillRect/>
            </a:stretch>
          </p:blipFill>
          <p:spPr bwMode="auto">
            <a:xfrm>
              <a:off x="7924800" y="5257800"/>
              <a:ext cx="914400" cy="1373000"/>
            </a:xfrm>
            <a:prstGeom prst="rect">
              <a:avLst/>
            </a:prstGeom>
            <a:ln>
              <a:noFill/>
            </a:ln>
            <a:effectLst>
              <a:outerShdw blurRad="292100" dist="139700" dir="2700000" algn="tl" rotWithShape="0">
                <a:srgbClr val="333333">
                  <a:alpha val="65000"/>
                </a:srgbClr>
              </a:outerShdw>
            </a:effectLst>
          </p:spPr>
        </p:pic>
      </p:grpSp>
      <p:cxnSp>
        <p:nvCxnSpPr>
          <p:cNvPr id="20" name="Straight Connector 19"/>
          <p:cNvCxnSpPr/>
          <p:nvPr/>
        </p:nvCxnSpPr>
        <p:spPr>
          <a:xfrm>
            <a:off x="685800" y="2438400"/>
            <a:ext cx="495300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Discussion / Questions / Comments </a:t>
            </a:r>
            <a:endParaRPr lang="en-US" dirty="0"/>
          </a:p>
        </p:txBody>
      </p:sp>
      <p:pic>
        <p:nvPicPr>
          <p:cNvPr id="1026" name="Picture 2" descr="S:\Pictures\2013-09-17 14.42.11.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71600" y="1371600"/>
            <a:ext cx="6273800" cy="47053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481871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Strategic Planning Toward 21</a:t>
            </a:r>
            <a:r>
              <a:rPr lang="en-US" baseline="30000" dirty="0" smtClean="0"/>
              <a:t>st</a:t>
            </a:r>
            <a:r>
              <a:rPr lang="en-US" dirty="0" smtClean="0"/>
              <a:t> Century Learning</a:t>
            </a:r>
            <a:endParaRPr lang="en-US" dirty="0"/>
          </a:p>
        </p:txBody>
      </p:sp>
      <p:sp>
        <p:nvSpPr>
          <p:cNvPr id="3" name="Content Placeholder 2"/>
          <p:cNvSpPr>
            <a:spLocks noGrp="1"/>
          </p:cNvSpPr>
          <p:nvPr>
            <p:ph idx="1"/>
          </p:nvPr>
        </p:nvSpPr>
        <p:spPr/>
        <p:txBody>
          <a:bodyPr/>
          <a:lstStyle/>
          <a:p>
            <a:endParaRPr lang="en-US" dirty="0"/>
          </a:p>
        </p:txBody>
      </p:sp>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 y="1600200"/>
            <a:ext cx="8305800" cy="47784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7185343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aphicFrame>
        <p:nvGraphicFramePr>
          <p:cNvPr id="21" name="Diagram 20"/>
          <p:cNvGraphicFramePr/>
          <p:nvPr>
            <p:extLst>
              <p:ext uri="{D42A27DB-BD31-4B8C-83A1-F6EECF244321}">
                <p14:modId xmlns:p14="http://schemas.microsoft.com/office/powerpoint/2010/main" val="1947405543"/>
              </p:ext>
            </p:extLst>
          </p:nvPr>
        </p:nvGraphicFramePr>
        <p:xfrm>
          <a:off x="457200" y="304800"/>
          <a:ext cx="8382000" cy="152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2" name="Rectangle 11"/>
          <p:cNvSpPr/>
          <p:nvPr/>
        </p:nvSpPr>
        <p:spPr>
          <a:xfrm>
            <a:off x="0" y="2057400"/>
            <a:ext cx="9144000" cy="76200"/>
          </a:xfrm>
          <a:prstGeom prst="rect">
            <a:avLst/>
          </a:prstGeom>
          <a:solidFill>
            <a:schemeClr val="bg1">
              <a:lumMod val="75000"/>
            </a:schemeClr>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026" name="Picture 2"/>
          <p:cNvPicPr>
            <a:picLocks noChangeAspect="1" noChangeArrowheads="1"/>
          </p:cNvPicPr>
          <p:nvPr/>
        </p:nvPicPr>
        <p:blipFill>
          <a:blip r:embed="rId8" cstate="print"/>
          <a:srcRect/>
          <a:stretch>
            <a:fillRect/>
          </a:stretch>
        </p:blipFill>
        <p:spPr bwMode="auto">
          <a:xfrm>
            <a:off x="457200" y="2514600"/>
            <a:ext cx="4303460" cy="3662362"/>
          </a:xfrm>
          <a:prstGeom prst="rect">
            <a:avLst/>
          </a:prstGeom>
          <a:noFill/>
          <a:ln w="9525">
            <a:noFill/>
            <a:miter lim="800000"/>
            <a:headEnd/>
            <a:tailEnd/>
          </a:ln>
        </p:spPr>
      </p:pic>
      <p:sp>
        <p:nvSpPr>
          <p:cNvPr id="8" name="Double Brace 7"/>
          <p:cNvSpPr/>
          <p:nvPr/>
        </p:nvSpPr>
        <p:spPr>
          <a:xfrm>
            <a:off x="4953000" y="2971800"/>
            <a:ext cx="3352800" cy="2438400"/>
          </a:xfrm>
          <a:prstGeom prst="bracePair">
            <a:avLst/>
          </a:prstGeom>
          <a:solidFill>
            <a:srgbClr val="DEE7D1"/>
          </a:solidFill>
          <a:ln w="28575">
            <a:solidFill>
              <a:schemeClr val="bg1">
                <a:lumMod val="50000"/>
              </a:schemeClr>
            </a:solidFill>
          </a:ln>
        </p:spPr>
        <p:style>
          <a:lnRef idx="1">
            <a:schemeClr val="dk1"/>
          </a:lnRef>
          <a:fillRef idx="0">
            <a:schemeClr val="dk1"/>
          </a:fillRef>
          <a:effectRef idx="0">
            <a:schemeClr val="dk1"/>
          </a:effectRef>
          <a:fontRef idx="minor">
            <a:schemeClr val="tx1"/>
          </a:fontRef>
        </p:style>
        <p:txBody>
          <a:bodyPr rtlCol="0" anchor="ctr"/>
          <a:lstStyle/>
          <a:p>
            <a:r>
              <a:rPr lang="en-US" dirty="0" smtClean="0"/>
              <a:t>*All </a:t>
            </a:r>
            <a:r>
              <a:rPr lang="en-US" dirty="0"/>
              <a:t>Albemarle County Public Schools students will graduate having actively mastered the </a:t>
            </a:r>
            <a:r>
              <a:rPr lang="en-US" dirty="0">
                <a:hlinkClick r:id="rId9" action="ppaction://hlinkfile"/>
              </a:rPr>
              <a:t>lifelong-learning skills</a:t>
            </a:r>
            <a:r>
              <a:rPr lang="en-US" dirty="0"/>
              <a:t> they need to succeed as 21st century learners, workers, and citizens. </a:t>
            </a:r>
            <a:endParaRPr lang="en-US" dirty="0">
              <a:effectLst/>
            </a:endParaRPr>
          </a:p>
        </p:txBody>
      </p:sp>
      <p:sp>
        <p:nvSpPr>
          <p:cNvPr id="2" name="TextBox 1"/>
          <p:cNvSpPr txBox="1"/>
          <p:nvPr/>
        </p:nvSpPr>
        <p:spPr>
          <a:xfrm>
            <a:off x="685800" y="1371600"/>
            <a:ext cx="2590800" cy="369332"/>
          </a:xfrm>
          <a:prstGeom prst="rect">
            <a:avLst/>
          </a:prstGeom>
          <a:noFill/>
        </p:spPr>
        <p:txBody>
          <a:bodyPr wrap="square" rtlCol="0">
            <a:spAutoFit/>
          </a:bodyPr>
          <a:lstStyle/>
          <a:p>
            <a:pPr algn="ctr"/>
            <a:r>
              <a:rPr lang="en-US" dirty="0" smtClean="0">
                <a:solidFill>
                  <a:schemeClr val="bg1"/>
                </a:solidFill>
              </a:rPr>
              <a:t>*Student-Centered</a:t>
            </a:r>
            <a:endParaRPr lang="en-US" dirty="0">
              <a:solidFill>
                <a:schemeClr val="bg1"/>
              </a:solidFill>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7" name="Rectangle 16"/>
          <p:cNvSpPr/>
          <p:nvPr/>
        </p:nvSpPr>
        <p:spPr>
          <a:xfrm>
            <a:off x="6629400" y="0"/>
            <a:ext cx="2514600" cy="6858000"/>
          </a:xfrm>
          <a:prstGeom prst="rect">
            <a:avLst/>
          </a:prstGeom>
          <a:solidFill>
            <a:schemeClr val="bg1"/>
          </a:solidFill>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 name="Group 17"/>
          <p:cNvGrpSpPr/>
          <p:nvPr/>
        </p:nvGrpSpPr>
        <p:grpSpPr>
          <a:xfrm>
            <a:off x="6858000" y="152400"/>
            <a:ext cx="2057400" cy="6478400"/>
            <a:chOff x="6781800" y="152400"/>
            <a:chExt cx="2057400" cy="6478400"/>
          </a:xfrm>
        </p:grpSpPr>
        <p:pic>
          <p:nvPicPr>
            <p:cNvPr id="1026" name="Picture 2"/>
            <p:cNvPicPr>
              <a:picLocks noChangeAspect="1" noChangeArrowheads="1"/>
            </p:cNvPicPr>
            <p:nvPr/>
          </p:nvPicPr>
          <p:blipFill>
            <a:blip r:embed="rId3" cstate="print"/>
            <a:srcRect l="5927" t="11089" r="6719"/>
            <a:stretch>
              <a:fillRect/>
            </a:stretch>
          </p:blipFill>
          <p:spPr bwMode="auto">
            <a:xfrm>
              <a:off x="6781800" y="2057400"/>
              <a:ext cx="1981200" cy="1447800"/>
            </a:xfrm>
            <a:prstGeom prst="rect">
              <a:avLst/>
            </a:prstGeom>
            <a:ln>
              <a:noFill/>
            </a:ln>
            <a:effectLst>
              <a:outerShdw blurRad="292100" dist="139700" dir="2700000" algn="tl" rotWithShape="0">
                <a:srgbClr val="333333">
                  <a:alpha val="65000"/>
                </a:srgbClr>
              </a:outerShdw>
            </a:effectLst>
          </p:spPr>
        </p:pic>
        <p:pic>
          <p:nvPicPr>
            <p:cNvPr id="1027" name="Picture 3"/>
            <p:cNvPicPr>
              <a:picLocks noChangeAspect="1" noChangeArrowheads="1"/>
            </p:cNvPicPr>
            <p:nvPr/>
          </p:nvPicPr>
          <p:blipFill>
            <a:blip r:embed="rId4" cstate="print"/>
            <a:srcRect t="9474" b="31545"/>
            <a:stretch>
              <a:fillRect/>
            </a:stretch>
          </p:blipFill>
          <p:spPr bwMode="auto">
            <a:xfrm>
              <a:off x="6784975" y="152400"/>
              <a:ext cx="1978025" cy="1752600"/>
            </a:xfrm>
            <a:prstGeom prst="rect">
              <a:avLst/>
            </a:prstGeom>
            <a:ln>
              <a:noFill/>
            </a:ln>
            <a:effectLst>
              <a:outerShdw blurRad="292100" dist="139700" dir="2700000" algn="tl" rotWithShape="0">
                <a:srgbClr val="333333">
                  <a:alpha val="65000"/>
                </a:srgbClr>
              </a:outerShdw>
            </a:effectLst>
          </p:spPr>
        </p:pic>
        <p:pic>
          <p:nvPicPr>
            <p:cNvPr id="1028" name="Picture 4"/>
            <p:cNvPicPr>
              <a:picLocks noChangeAspect="1" noChangeArrowheads="1"/>
            </p:cNvPicPr>
            <p:nvPr/>
          </p:nvPicPr>
          <p:blipFill>
            <a:blip r:embed="rId5" cstate="print"/>
            <a:srcRect r="7438" b="20307"/>
            <a:stretch>
              <a:fillRect/>
            </a:stretch>
          </p:blipFill>
          <p:spPr bwMode="auto">
            <a:xfrm>
              <a:off x="6781800" y="5257800"/>
              <a:ext cx="1066800" cy="1371600"/>
            </a:xfrm>
            <a:prstGeom prst="rect">
              <a:avLst/>
            </a:prstGeom>
            <a:ln>
              <a:noFill/>
            </a:ln>
            <a:effectLst>
              <a:outerShdw blurRad="292100" dist="139700" dir="2700000" algn="tl" rotWithShape="0">
                <a:srgbClr val="333333">
                  <a:alpha val="65000"/>
                </a:srgbClr>
              </a:outerShdw>
            </a:effectLst>
          </p:spPr>
        </p:pic>
        <p:pic>
          <p:nvPicPr>
            <p:cNvPr id="1029" name="Picture 5"/>
            <p:cNvPicPr>
              <a:picLocks noChangeAspect="1" noChangeArrowheads="1"/>
            </p:cNvPicPr>
            <p:nvPr/>
          </p:nvPicPr>
          <p:blipFill>
            <a:blip r:embed="rId6" cstate="print"/>
            <a:srcRect l="7037"/>
            <a:stretch>
              <a:fillRect/>
            </a:stretch>
          </p:blipFill>
          <p:spPr bwMode="auto">
            <a:xfrm>
              <a:off x="6781800" y="3657600"/>
              <a:ext cx="1981200" cy="1444982"/>
            </a:xfrm>
            <a:prstGeom prst="rect">
              <a:avLst/>
            </a:prstGeom>
            <a:ln>
              <a:noFill/>
            </a:ln>
            <a:effectLst>
              <a:outerShdw blurRad="292100" dist="139700" dir="2700000" algn="tl" rotWithShape="0">
                <a:srgbClr val="333333">
                  <a:alpha val="65000"/>
                </a:srgbClr>
              </a:outerShdw>
            </a:effectLst>
          </p:spPr>
        </p:pic>
        <p:pic>
          <p:nvPicPr>
            <p:cNvPr id="1030" name="Picture 6"/>
            <p:cNvPicPr>
              <a:picLocks noChangeAspect="1" noChangeArrowheads="1"/>
            </p:cNvPicPr>
            <p:nvPr/>
          </p:nvPicPr>
          <p:blipFill>
            <a:blip r:embed="rId7" cstate="print"/>
            <a:srcRect l="9229" r="7502"/>
            <a:stretch>
              <a:fillRect/>
            </a:stretch>
          </p:blipFill>
          <p:spPr bwMode="auto">
            <a:xfrm>
              <a:off x="7924800" y="5257800"/>
              <a:ext cx="914400" cy="1373000"/>
            </a:xfrm>
            <a:prstGeom prst="rect">
              <a:avLst/>
            </a:prstGeom>
            <a:ln>
              <a:noFill/>
            </a:ln>
            <a:effectLst>
              <a:outerShdw blurRad="292100" dist="139700" dir="2700000" algn="tl" rotWithShape="0">
                <a:srgbClr val="333333">
                  <a:alpha val="65000"/>
                </a:srgbClr>
              </a:outerShdw>
            </a:effectLst>
          </p:spPr>
        </p:pic>
      </p:grpSp>
      <p:graphicFrame>
        <p:nvGraphicFramePr>
          <p:cNvPr id="21" name="Diagram 20"/>
          <p:cNvGraphicFramePr/>
          <p:nvPr>
            <p:extLst>
              <p:ext uri="{D42A27DB-BD31-4B8C-83A1-F6EECF244321}">
                <p14:modId xmlns:p14="http://schemas.microsoft.com/office/powerpoint/2010/main" val="224137680"/>
              </p:ext>
            </p:extLst>
          </p:nvPr>
        </p:nvGraphicFramePr>
        <p:xfrm>
          <a:off x="304800" y="228600"/>
          <a:ext cx="5943600" cy="6324600"/>
        </p:xfrm>
        <a:graphic>
          <a:graphicData uri="http://schemas.openxmlformats.org/drawingml/2006/diagram">
            <dgm:relIds xmlns:dgm="http://schemas.openxmlformats.org/drawingml/2006/diagram" xmlns:r="http://schemas.openxmlformats.org/officeDocument/2006/relationships" r:dm="rId8" r:lo="rId9" r:qs="rId10" r:cs="rId11"/>
          </a:graphicData>
        </a:graphic>
      </p:graphicFrame>
      <p:sp>
        <p:nvSpPr>
          <p:cNvPr id="2" name="TextBox 1"/>
          <p:cNvSpPr txBox="1"/>
          <p:nvPr/>
        </p:nvSpPr>
        <p:spPr>
          <a:xfrm>
            <a:off x="533400" y="1028700"/>
            <a:ext cx="1981200" cy="338554"/>
          </a:xfrm>
          <a:prstGeom prst="rect">
            <a:avLst/>
          </a:prstGeom>
          <a:noFill/>
        </p:spPr>
        <p:txBody>
          <a:bodyPr wrap="square" rtlCol="0">
            <a:spAutoFit/>
          </a:bodyPr>
          <a:lstStyle/>
          <a:p>
            <a:r>
              <a:rPr lang="en-US" sz="1600" dirty="0" smtClean="0">
                <a:solidFill>
                  <a:schemeClr val="bg1"/>
                </a:solidFill>
              </a:rPr>
              <a:t>Engage Every Student</a:t>
            </a:r>
            <a:endParaRPr lang="en-US" sz="1600" dirty="0">
              <a:solidFill>
                <a:schemeClr val="bg1"/>
              </a:solidFill>
            </a:endParaRPr>
          </a:p>
        </p:txBody>
      </p:sp>
      <p:sp>
        <p:nvSpPr>
          <p:cNvPr id="11" name="TextBox 10"/>
          <p:cNvSpPr txBox="1"/>
          <p:nvPr/>
        </p:nvSpPr>
        <p:spPr>
          <a:xfrm>
            <a:off x="533400" y="2286000"/>
            <a:ext cx="2057400" cy="338554"/>
          </a:xfrm>
          <a:prstGeom prst="rect">
            <a:avLst/>
          </a:prstGeom>
          <a:noFill/>
        </p:spPr>
        <p:txBody>
          <a:bodyPr wrap="square" rtlCol="0">
            <a:spAutoFit/>
          </a:bodyPr>
          <a:lstStyle/>
          <a:p>
            <a:r>
              <a:rPr lang="en-US" sz="1600" dirty="0" smtClean="0">
                <a:solidFill>
                  <a:schemeClr val="bg1"/>
                </a:solidFill>
              </a:rPr>
              <a:t>Balanced Assessments</a:t>
            </a:r>
            <a:endParaRPr lang="en-US" sz="1600" dirty="0">
              <a:solidFill>
                <a:schemeClr val="bg1"/>
              </a:solidFill>
            </a:endParaRPr>
          </a:p>
        </p:txBody>
      </p:sp>
      <p:sp>
        <p:nvSpPr>
          <p:cNvPr id="12" name="TextBox 11"/>
          <p:cNvSpPr txBox="1"/>
          <p:nvPr/>
        </p:nvSpPr>
        <p:spPr>
          <a:xfrm>
            <a:off x="381000" y="3581400"/>
            <a:ext cx="2362200" cy="307777"/>
          </a:xfrm>
          <a:prstGeom prst="rect">
            <a:avLst/>
          </a:prstGeom>
          <a:noFill/>
        </p:spPr>
        <p:txBody>
          <a:bodyPr wrap="square" rtlCol="0">
            <a:spAutoFit/>
          </a:bodyPr>
          <a:lstStyle/>
          <a:p>
            <a:r>
              <a:rPr lang="en-US" sz="1400" dirty="0" smtClean="0">
                <a:solidFill>
                  <a:schemeClr val="bg1"/>
                </a:solidFill>
              </a:rPr>
              <a:t>Opportunity &amp; Achievement</a:t>
            </a:r>
            <a:endParaRPr lang="en-US" sz="1400" dirty="0">
              <a:solidFill>
                <a:schemeClr val="bg1"/>
              </a:solidFill>
            </a:endParaRPr>
          </a:p>
        </p:txBody>
      </p:sp>
      <p:sp>
        <p:nvSpPr>
          <p:cNvPr id="13" name="TextBox 12"/>
          <p:cNvSpPr txBox="1"/>
          <p:nvPr/>
        </p:nvSpPr>
        <p:spPr>
          <a:xfrm>
            <a:off x="533400" y="4919246"/>
            <a:ext cx="2057400" cy="338554"/>
          </a:xfrm>
          <a:prstGeom prst="rect">
            <a:avLst/>
          </a:prstGeom>
          <a:noFill/>
        </p:spPr>
        <p:txBody>
          <a:bodyPr wrap="square" rtlCol="0">
            <a:spAutoFit/>
          </a:bodyPr>
          <a:lstStyle/>
          <a:p>
            <a:pPr algn="ctr"/>
            <a:r>
              <a:rPr lang="en-US" sz="1600" dirty="0" smtClean="0">
                <a:solidFill>
                  <a:schemeClr val="bg1"/>
                </a:solidFill>
              </a:rPr>
              <a:t>Partnerships</a:t>
            </a:r>
            <a:endParaRPr lang="en-US" sz="1600" dirty="0">
              <a:solidFill>
                <a:schemeClr val="bg1"/>
              </a:solidFill>
            </a:endParaRPr>
          </a:p>
        </p:txBody>
      </p:sp>
      <p:sp>
        <p:nvSpPr>
          <p:cNvPr id="14" name="TextBox 13"/>
          <p:cNvSpPr txBox="1"/>
          <p:nvPr/>
        </p:nvSpPr>
        <p:spPr>
          <a:xfrm>
            <a:off x="533400" y="6172200"/>
            <a:ext cx="2057400" cy="338554"/>
          </a:xfrm>
          <a:prstGeom prst="rect">
            <a:avLst/>
          </a:prstGeom>
          <a:noFill/>
        </p:spPr>
        <p:txBody>
          <a:bodyPr wrap="square" rtlCol="0">
            <a:spAutoFit/>
          </a:bodyPr>
          <a:lstStyle/>
          <a:p>
            <a:pPr algn="ctr"/>
            <a:r>
              <a:rPr lang="en-US" sz="1600" dirty="0" smtClean="0">
                <a:solidFill>
                  <a:schemeClr val="bg1"/>
                </a:solidFill>
              </a:rPr>
              <a:t>Optimize Resources</a:t>
            </a:r>
            <a:endParaRPr lang="en-US" sz="1600" dirty="0">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Process Expectations</a:t>
            </a:r>
            <a:endParaRPr lang="en-US" dirty="0"/>
          </a:p>
        </p:txBody>
      </p:sp>
      <p:sp>
        <p:nvSpPr>
          <p:cNvPr id="3" name="Content Placeholder 2"/>
          <p:cNvSpPr>
            <a:spLocks noGrp="1"/>
          </p:cNvSpPr>
          <p:nvPr>
            <p:ph idx="1"/>
          </p:nvPr>
        </p:nvSpPr>
        <p:spPr>
          <a:xfrm>
            <a:off x="457200" y="1371600"/>
            <a:ext cx="8229600" cy="5105400"/>
          </a:xfrm>
        </p:spPr>
        <p:txBody>
          <a:bodyPr>
            <a:normAutofit fontScale="92500" lnSpcReduction="10000"/>
          </a:bodyPr>
          <a:lstStyle/>
          <a:p>
            <a:pPr>
              <a:buFont typeface="Wingdings" pitchFamily="2" charset="2"/>
              <a:buChar char="ü"/>
            </a:pPr>
            <a:r>
              <a:rPr lang="en-US" dirty="0" smtClean="0">
                <a:solidFill>
                  <a:srgbClr val="0070C0"/>
                </a:solidFill>
              </a:rPr>
              <a:t>June 2 Retreat </a:t>
            </a:r>
            <a:r>
              <a:rPr lang="en-US" dirty="0" smtClean="0"/>
              <a:t>– initial exposure to new reporting/rating format, feedback, discussion. </a:t>
            </a:r>
          </a:p>
          <a:p>
            <a:r>
              <a:rPr lang="en-US" dirty="0" smtClean="0">
                <a:solidFill>
                  <a:srgbClr val="0070C0"/>
                </a:solidFill>
              </a:rPr>
              <a:t>June 12 Business Session </a:t>
            </a:r>
            <a:r>
              <a:rPr lang="en-US" dirty="0" smtClean="0"/>
              <a:t>– updated report based on retreat feedback. Objectives 1,2,3 provided. Review rating scale and process.</a:t>
            </a:r>
          </a:p>
          <a:p>
            <a:r>
              <a:rPr lang="en-US" dirty="0" smtClean="0">
                <a:solidFill>
                  <a:srgbClr val="0070C0"/>
                </a:solidFill>
              </a:rPr>
              <a:t>June 26 Work Session </a:t>
            </a:r>
            <a:r>
              <a:rPr lang="en-US" dirty="0" smtClean="0"/>
              <a:t>– Final Report with all priorities updated. Board will provide individual evaluations via Google form ahead of time; will come to rating consensus at meeting and provide direction for Priorities and Strategies going forward.</a:t>
            </a:r>
            <a:endParaRPr lang="en-US" dirty="0"/>
          </a:p>
        </p:txBody>
      </p:sp>
    </p:spTree>
    <p:extLst>
      <p:ext uri="{BB962C8B-B14F-4D97-AF65-F5344CB8AC3E}">
        <p14:creationId xmlns:p14="http://schemas.microsoft.com/office/powerpoint/2010/main" val="68879258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04800"/>
            <a:ext cx="8229600" cy="1143000"/>
          </a:xfrm>
        </p:spPr>
        <p:txBody>
          <a:bodyPr/>
          <a:lstStyle/>
          <a:p>
            <a:r>
              <a:rPr lang="en-US" dirty="0" smtClean="0"/>
              <a:t>Evaluating Priorities </a:t>
            </a:r>
            <a:endParaRPr lang="en-US" dirty="0"/>
          </a:p>
        </p:txBody>
      </p:sp>
      <p:sp>
        <p:nvSpPr>
          <p:cNvPr id="3" name="Content Placeholder 2"/>
          <p:cNvSpPr>
            <a:spLocks noGrp="1"/>
          </p:cNvSpPr>
          <p:nvPr>
            <p:ph idx="1"/>
          </p:nvPr>
        </p:nvSpPr>
        <p:spPr/>
        <p:txBody>
          <a:bodyPr/>
          <a:lstStyle/>
          <a:p>
            <a:r>
              <a:rPr lang="en-US" dirty="0" smtClean="0"/>
              <a:t>Using the rubric to decide the level of impact a priority is having.</a:t>
            </a:r>
          </a:p>
          <a:p>
            <a:r>
              <a:rPr lang="en-US" dirty="0" smtClean="0"/>
              <a:t>Discussing ways to fine tune the priority and strategies to improve the impact.</a:t>
            </a:r>
            <a:endParaRPr lang="en-US" dirty="0"/>
          </a:p>
        </p:txBody>
      </p:sp>
      <p:graphicFrame>
        <p:nvGraphicFramePr>
          <p:cNvPr id="4" name="Diagram 3"/>
          <p:cNvGraphicFramePr/>
          <p:nvPr>
            <p:extLst>
              <p:ext uri="{D42A27DB-BD31-4B8C-83A1-F6EECF244321}">
                <p14:modId xmlns:p14="http://schemas.microsoft.com/office/powerpoint/2010/main" val="1106561930"/>
              </p:ext>
            </p:extLst>
          </p:nvPr>
        </p:nvGraphicFramePr>
        <p:xfrm>
          <a:off x="533400" y="3860800"/>
          <a:ext cx="7543800" cy="2921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p:cNvSpPr txBox="1"/>
          <p:nvPr/>
        </p:nvSpPr>
        <p:spPr>
          <a:xfrm>
            <a:off x="1371600" y="4114800"/>
            <a:ext cx="2514600" cy="381000"/>
          </a:xfrm>
          <a:prstGeom prst="rect">
            <a:avLst/>
          </a:prstGeom>
          <a:noFill/>
        </p:spPr>
        <p:txBody>
          <a:bodyPr wrap="square" rtlCol="0">
            <a:spAutoFit/>
          </a:bodyPr>
          <a:lstStyle/>
          <a:p>
            <a:r>
              <a:rPr lang="en-US" dirty="0" smtClean="0"/>
              <a:t>Your planned work</a:t>
            </a:r>
            <a:endParaRPr lang="en-US" dirty="0"/>
          </a:p>
        </p:txBody>
      </p:sp>
      <p:sp>
        <p:nvSpPr>
          <p:cNvPr id="6" name="TextBox 5"/>
          <p:cNvSpPr txBox="1"/>
          <p:nvPr/>
        </p:nvSpPr>
        <p:spPr>
          <a:xfrm>
            <a:off x="4937760" y="4114800"/>
            <a:ext cx="2514600" cy="381000"/>
          </a:xfrm>
          <a:prstGeom prst="rect">
            <a:avLst/>
          </a:prstGeom>
          <a:noFill/>
        </p:spPr>
        <p:txBody>
          <a:bodyPr wrap="square" rtlCol="0">
            <a:spAutoFit/>
          </a:bodyPr>
          <a:lstStyle/>
          <a:p>
            <a:r>
              <a:rPr lang="en-US" dirty="0" smtClean="0"/>
              <a:t>Your intended results</a:t>
            </a:r>
            <a:endParaRPr lang="en-US" dirty="0"/>
          </a:p>
        </p:txBody>
      </p:sp>
      <p:sp>
        <p:nvSpPr>
          <p:cNvPr id="7" name="TextBox 6"/>
          <p:cNvSpPr txBox="1"/>
          <p:nvPr/>
        </p:nvSpPr>
        <p:spPr>
          <a:xfrm>
            <a:off x="2095500" y="6172200"/>
            <a:ext cx="3886200" cy="369332"/>
          </a:xfrm>
          <a:prstGeom prst="rect">
            <a:avLst/>
          </a:prstGeom>
          <a:noFill/>
        </p:spPr>
        <p:txBody>
          <a:bodyPr wrap="square" rtlCol="0">
            <a:spAutoFit/>
          </a:bodyPr>
          <a:lstStyle/>
          <a:p>
            <a:pPr algn="ctr"/>
            <a:r>
              <a:rPr lang="en-US" dirty="0" smtClean="0"/>
              <a:t>Logic Model Approach</a:t>
            </a:r>
            <a:endParaRPr lang="en-US" dirty="0"/>
          </a:p>
        </p:txBody>
      </p:sp>
    </p:spTree>
    <p:extLst>
      <p:ext uri="{BB962C8B-B14F-4D97-AF65-F5344CB8AC3E}">
        <p14:creationId xmlns:p14="http://schemas.microsoft.com/office/powerpoint/2010/main" val="51033123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Diagram 20"/>
          <p:cNvGraphicFramePr/>
          <p:nvPr>
            <p:extLst>
              <p:ext uri="{D42A27DB-BD31-4B8C-83A1-F6EECF244321}">
                <p14:modId xmlns:p14="http://schemas.microsoft.com/office/powerpoint/2010/main" val="4229451127"/>
              </p:ext>
            </p:extLst>
          </p:nvPr>
        </p:nvGraphicFramePr>
        <p:xfrm>
          <a:off x="304800" y="228600"/>
          <a:ext cx="8534400" cy="6324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5" name="TextBox 14"/>
          <p:cNvSpPr txBox="1"/>
          <p:nvPr/>
        </p:nvSpPr>
        <p:spPr>
          <a:xfrm>
            <a:off x="1268681" y="381000"/>
            <a:ext cx="2057400" cy="338554"/>
          </a:xfrm>
          <a:prstGeom prst="rect">
            <a:avLst/>
          </a:prstGeom>
          <a:noFill/>
        </p:spPr>
        <p:txBody>
          <a:bodyPr wrap="square" rtlCol="0">
            <a:spAutoFit/>
          </a:bodyPr>
          <a:lstStyle/>
          <a:p>
            <a:pPr algn="r"/>
            <a:r>
              <a:rPr lang="en-US" sz="1600" dirty="0" smtClean="0">
                <a:solidFill>
                  <a:schemeClr val="bg1"/>
                </a:solidFill>
              </a:rPr>
              <a:t>Evidence of Impact</a:t>
            </a:r>
            <a:endParaRPr lang="en-US" sz="1600" dirty="0">
              <a:solidFill>
                <a:schemeClr val="bg1"/>
              </a:solidFill>
            </a:endParaRPr>
          </a:p>
        </p:txBody>
      </p:sp>
      <p:sp>
        <p:nvSpPr>
          <p:cNvPr id="16" name="TextBox 15"/>
          <p:cNvSpPr txBox="1"/>
          <p:nvPr/>
        </p:nvSpPr>
        <p:spPr>
          <a:xfrm>
            <a:off x="1324099" y="1676400"/>
            <a:ext cx="2057400" cy="338554"/>
          </a:xfrm>
          <a:prstGeom prst="rect">
            <a:avLst/>
          </a:prstGeom>
          <a:noFill/>
        </p:spPr>
        <p:txBody>
          <a:bodyPr wrap="square" rtlCol="0">
            <a:spAutoFit/>
          </a:bodyPr>
          <a:lstStyle/>
          <a:p>
            <a:pPr algn="r"/>
            <a:r>
              <a:rPr lang="en-US" sz="1600" dirty="0" smtClean="0">
                <a:solidFill>
                  <a:schemeClr val="bg1"/>
                </a:solidFill>
              </a:rPr>
              <a:t>Evidence of Output</a:t>
            </a:r>
            <a:endParaRPr lang="en-US" sz="1600" dirty="0">
              <a:solidFill>
                <a:schemeClr val="bg1"/>
              </a:solidFill>
            </a:endParaRPr>
          </a:p>
        </p:txBody>
      </p:sp>
      <p:sp>
        <p:nvSpPr>
          <p:cNvPr id="18" name="TextBox 17"/>
          <p:cNvSpPr txBox="1"/>
          <p:nvPr/>
        </p:nvSpPr>
        <p:spPr>
          <a:xfrm>
            <a:off x="914400" y="2895600"/>
            <a:ext cx="2438400" cy="338554"/>
          </a:xfrm>
          <a:prstGeom prst="rect">
            <a:avLst/>
          </a:prstGeom>
          <a:noFill/>
        </p:spPr>
        <p:txBody>
          <a:bodyPr wrap="square" rtlCol="0">
            <a:spAutoFit/>
          </a:bodyPr>
          <a:lstStyle/>
          <a:p>
            <a:pPr algn="r"/>
            <a:r>
              <a:rPr lang="en-US" sz="1600" dirty="0" smtClean="0">
                <a:solidFill>
                  <a:schemeClr val="bg1"/>
                </a:solidFill>
              </a:rPr>
              <a:t>Evidence of Input</a:t>
            </a:r>
            <a:endParaRPr lang="en-US" sz="1600" dirty="0">
              <a:solidFill>
                <a:schemeClr val="bg1"/>
              </a:solidFill>
            </a:endParaRPr>
          </a:p>
        </p:txBody>
      </p:sp>
      <p:sp>
        <p:nvSpPr>
          <p:cNvPr id="19" name="TextBox 18"/>
          <p:cNvSpPr txBox="1"/>
          <p:nvPr/>
        </p:nvSpPr>
        <p:spPr>
          <a:xfrm>
            <a:off x="609600" y="4191000"/>
            <a:ext cx="2743200" cy="338554"/>
          </a:xfrm>
          <a:prstGeom prst="rect">
            <a:avLst/>
          </a:prstGeom>
          <a:noFill/>
        </p:spPr>
        <p:txBody>
          <a:bodyPr wrap="square" rtlCol="0">
            <a:spAutoFit/>
          </a:bodyPr>
          <a:lstStyle/>
          <a:p>
            <a:pPr algn="r"/>
            <a:r>
              <a:rPr lang="en-US" sz="1600" dirty="0" smtClean="0">
                <a:solidFill>
                  <a:schemeClr val="bg1"/>
                </a:solidFill>
              </a:rPr>
              <a:t>Evidence of Input</a:t>
            </a:r>
            <a:endParaRPr lang="en-US" sz="1600" dirty="0">
              <a:solidFill>
                <a:schemeClr val="bg1"/>
              </a:solidFill>
            </a:endParaRPr>
          </a:p>
        </p:txBody>
      </p:sp>
      <p:sp>
        <p:nvSpPr>
          <p:cNvPr id="20" name="TextBox 19"/>
          <p:cNvSpPr txBox="1"/>
          <p:nvPr/>
        </p:nvSpPr>
        <p:spPr>
          <a:xfrm>
            <a:off x="1324099" y="5486400"/>
            <a:ext cx="2057400" cy="338554"/>
          </a:xfrm>
          <a:prstGeom prst="rect">
            <a:avLst/>
          </a:prstGeom>
          <a:noFill/>
        </p:spPr>
        <p:txBody>
          <a:bodyPr wrap="square" rtlCol="0">
            <a:spAutoFit/>
          </a:bodyPr>
          <a:lstStyle/>
          <a:p>
            <a:pPr algn="r"/>
            <a:r>
              <a:rPr lang="en-US" sz="1600" dirty="0" smtClean="0">
                <a:solidFill>
                  <a:schemeClr val="bg1"/>
                </a:solidFill>
              </a:rPr>
              <a:t>No Evidence</a:t>
            </a:r>
            <a:endParaRPr lang="en-US" sz="1600" dirty="0">
              <a:solidFill>
                <a:schemeClr val="bg1"/>
              </a:solidFill>
            </a:endParaRPr>
          </a:p>
        </p:txBody>
      </p:sp>
    </p:spTree>
    <p:extLst>
      <p:ext uri="{BB962C8B-B14F-4D97-AF65-F5344CB8AC3E}">
        <p14:creationId xmlns:p14="http://schemas.microsoft.com/office/powerpoint/2010/main" val="17477508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3-Part Report Format</a:t>
            </a:r>
            <a:endParaRPr lang="en-US" dirty="0"/>
          </a:p>
        </p:txBody>
      </p:sp>
      <p:pic>
        <p:nvPicPr>
          <p:cNvPr id="1026"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17365" t="25529" r="17625" b="37236"/>
          <a:stretch/>
        </p:blipFill>
        <p:spPr bwMode="auto">
          <a:xfrm>
            <a:off x="381000" y="1219200"/>
            <a:ext cx="4572000" cy="163670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Rectangle 6"/>
          <p:cNvSpPr/>
          <p:nvPr/>
        </p:nvSpPr>
        <p:spPr>
          <a:xfrm>
            <a:off x="5257800" y="1219200"/>
            <a:ext cx="34290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Priority Summary of Division Strategies - what activities and actions have been taken.</a:t>
            </a:r>
          </a:p>
          <a:p>
            <a:pPr algn="ctr"/>
            <a:r>
              <a:rPr lang="en-US" dirty="0" smtClean="0"/>
              <a:t>“What have we done?”</a:t>
            </a:r>
            <a:endParaRPr lang="en-US" dirty="0"/>
          </a:p>
        </p:txBody>
      </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6667" t="34315" r="18219" b="44787"/>
          <a:stretch/>
        </p:blipFill>
        <p:spPr bwMode="auto">
          <a:xfrm>
            <a:off x="386938" y="2973427"/>
            <a:ext cx="4572000" cy="91708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Rectangle 9"/>
          <p:cNvSpPr/>
          <p:nvPr/>
        </p:nvSpPr>
        <p:spPr>
          <a:xfrm>
            <a:off x="5248894" y="2855903"/>
            <a:ext cx="34290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Listing of Performance Indicators.</a:t>
            </a:r>
          </a:p>
          <a:p>
            <a:pPr algn="ctr"/>
            <a:r>
              <a:rPr lang="en-US" dirty="0" smtClean="0"/>
              <a:t>“If we do this Strategy we expect to see this Performance Indicator change.”</a:t>
            </a:r>
            <a:endParaRPr lang="en-US" dirty="0"/>
          </a:p>
        </p:txBody>
      </p:sp>
      <p:pic>
        <p:nvPicPr>
          <p:cNvPr id="102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17644" t="15715" r="19128" b="52464"/>
          <a:stretch/>
        </p:blipFill>
        <p:spPr bwMode="auto">
          <a:xfrm>
            <a:off x="379021" y="4341069"/>
            <a:ext cx="4572000" cy="143814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Rectangle 11"/>
          <p:cNvSpPr/>
          <p:nvPr/>
        </p:nvSpPr>
        <p:spPr>
          <a:xfrm>
            <a:off x="5248894" y="4451790"/>
            <a:ext cx="3429000" cy="1371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Analysis of Performance Indicator Trends, next steps, and future expectations. </a:t>
            </a:r>
            <a:endParaRPr lang="en-US" dirty="0"/>
          </a:p>
        </p:txBody>
      </p:sp>
    </p:spTree>
    <p:extLst>
      <p:ext uri="{BB962C8B-B14F-4D97-AF65-F5344CB8AC3E}">
        <p14:creationId xmlns:p14="http://schemas.microsoft.com/office/powerpoint/2010/main" val="253783886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Board Discussion Questions</a:t>
            </a:r>
            <a:endParaRPr lang="en-US" dirty="0"/>
          </a:p>
        </p:txBody>
      </p:sp>
      <p:sp>
        <p:nvSpPr>
          <p:cNvPr id="3" name="Content Placeholder 2"/>
          <p:cNvSpPr>
            <a:spLocks noGrp="1"/>
          </p:cNvSpPr>
          <p:nvPr>
            <p:ph idx="1"/>
          </p:nvPr>
        </p:nvSpPr>
        <p:spPr>
          <a:xfrm>
            <a:off x="457200" y="1295400"/>
            <a:ext cx="8229600" cy="5105400"/>
          </a:xfrm>
        </p:spPr>
        <p:txBody>
          <a:bodyPr>
            <a:normAutofit fontScale="92500" lnSpcReduction="10000"/>
          </a:bodyPr>
          <a:lstStyle/>
          <a:p>
            <a:r>
              <a:rPr lang="en-US" dirty="0" smtClean="0"/>
              <a:t>Does the Priority Summary describe the assumed impact of the priority?</a:t>
            </a:r>
          </a:p>
          <a:p>
            <a:pPr lvl="1"/>
            <a:r>
              <a:rPr lang="en-US" dirty="0" smtClean="0"/>
              <a:t>Does it affirm the direction we are taking as a division?</a:t>
            </a:r>
          </a:p>
          <a:p>
            <a:pPr lvl="1"/>
            <a:r>
              <a:rPr lang="en-US" dirty="0" smtClean="0"/>
              <a:t>Are the actions described related to accomplishing the priority? </a:t>
            </a:r>
          </a:p>
          <a:p>
            <a:r>
              <a:rPr lang="en-US" dirty="0" smtClean="0"/>
              <a:t>Does the Correlative </a:t>
            </a:r>
            <a:r>
              <a:rPr lang="en-US" dirty="0"/>
              <a:t>E</a:t>
            </a:r>
            <a:r>
              <a:rPr lang="en-US" dirty="0" smtClean="0"/>
              <a:t>vidence support the desired impact of the priority and associated strategic objective? Is there other data available?</a:t>
            </a:r>
          </a:p>
          <a:p>
            <a:r>
              <a:rPr lang="en-US" dirty="0" smtClean="0"/>
              <a:t>What Analysis would you make of the correlative evidence? What else would you expect?</a:t>
            </a:r>
            <a:endParaRPr lang="en-US" dirty="0"/>
          </a:p>
        </p:txBody>
      </p:sp>
    </p:spTree>
    <p:extLst>
      <p:ext uri="{BB962C8B-B14F-4D97-AF65-F5344CB8AC3E}">
        <p14:creationId xmlns:p14="http://schemas.microsoft.com/office/powerpoint/2010/main" val="2444204939"/>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8.0&quot;&gt;&lt;object type=&quot;1&quot; unique_id=&quot;10001&quot;&gt;&lt;object type=&quot;2&quot; unique_id=&quot;10002&quot;&gt;&lt;object type=&quot;3&quot; unique_id=&quot;10003&quot;&gt;&lt;property id=&quot;20148&quot; value=&quot;5&quot;/&gt;&lt;property id=&quot;20300&quot; value=&quot;Slide 1 - &amp;quot;A Look at Our Strategic Performance&amp;quot;&quot;/&gt;&lt;property id=&quot;20307&quot; value=&quot;269&quot;/&gt;&lt;/object&gt;&lt;object type=&quot;3&quot; unique_id=&quot;10004&quot;&gt;&lt;property id=&quot;20148&quot; value=&quot;5&quot;/&gt;&lt;property id=&quot;20300&quot; value=&quot;Slide 2 - &amp;quot;Strategic Planning Toward 21st Century Learning&amp;quot;&quot;/&gt;&lt;property id=&quot;20307&quot; value=&quot;299&quot;/&gt;&lt;/object&gt;&lt;object type=&quot;3&quot; unique_id=&quot;10005&quot;&gt;&lt;property id=&quot;20148&quot; value=&quot;5&quot;/&gt;&lt;property id=&quot;20300&quot; value=&quot;Slide 3&quot;/&gt;&lt;property id=&quot;20307&quot; value=&quot;280&quot;/&gt;&lt;/object&gt;&lt;object type=&quot;3&quot; unique_id=&quot;10006&quot;&gt;&lt;property id=&quot;20148&quot; value=&quot;5&quot;/&gt;&lt;property id=&quot;20300&quot; value=&quot;Slide 4&quot;/&gt;&lt;property id=&quot;20307&quot; value=&quot;279&quot;/&gt;&lt;/object&gt;&lt;object type=&quot;3&quot; unique_id=&quot;10007&quot;&gt;&lt;property id=&quot;20148&quot; value=&quot;5&quot;/&gt;&lt;property id=&quot;20300&quot; value=&quot;Slide 6 - &amp;quot;Evaluating Priorities &amp;quot;&quot;/&gt;&lt;property id=&quot;20307&quot; value=&quot;304&quot;/&gt;&lt;/object&gt;&lt;object type=&quot;3&quot; unique_id=&quot;10011&quot;&gt;&lt;property id=&quot;20148&quot; value=&quot;5&quot;/&gt;&lt;property id=&quot;20300&quot; value=&quot;Slide 9 - &amp;quot;Board Discussion Questions&amp;quot;&quot;/&gt;&lt;property id=&quot;20307&quot; value=&quot;303&quot;/&gt;&lt;/object&gt;&lt;object type=&quot;3&quot; unique_id=&quot;10012&quot;&gt;&lt;property id=&quot;20148&quot; value=&quot;5&quot;/&gt;&lt;property id=&quot;20300&quot; value=&quot;Slide 10 - &amp;quot;Discussion / Questions / Comments &amp;quot;&quot;/&gt;&lt;property id=&quot;20307&quot; value=&quot;305&quot;/&gt;&lt;/object&gt;&lt;object type=&quot;3&quot; unique_id=&quot;10109&quot;&gt;&lt;property id=&quot;20148&quot; value=&quot;5&quot;/&gt;&lt;property id=&quot;20300&quot; value=&quot;Slide 5 - &amp;quot;Process Expectations&amp;quot;&quot;/&gt;&lt;property id=&quot;20307&quot; value=&quot;306&quot;/&gt;&lt;/object&gt;&lt;object type=&quot;3&quot; unique_id=&quot;10110&quot;&gt;&lt;property id=&quot;20148&quot; value=&quot;5&quot;/&gt;&lt;property id=&quot;20300&quot; value=&quot;Slide 7&quot;/&gt;&lt;property id=&quot;20307&quot; value=&quot;307&quot;/&gt;&lt;/object&gt;&lt;object type=&quot;3&quot; unique_id=&quot;10111&quot;&gt;&lt;property id=&quot;20148&quot; value=&quot;5&quot;/&gt;&lt;property id=&quot;20300&quot; value=&quot;Slide 8 - &amp;quot;3-Part Report Format&amp;quot;&quot;/&gt;&lt;property id=&quot;20307&quot; value=&quot;308&quot;/&gt;&lt;/object&gt;&lt;/object&gt;&lt;object type=&quot;8&quot; unique_id=&quot;10024&quo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1992</TotalTime>
  <Words>1101</Words>
  <Application>Microsoft Office PowerPoint</Application>
  <PresentationFormat>On-screen Show (4:3)</PresentationFormat>
  <Paragraphs>118</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A Look at Our Strategic Performance</vt:lpstr>
      <vt:lpstr>Strategic Planning Toward 21st Century Learning</vt:lpstr>
      <vt:lpstr>PowerPoint Presentation</vt:lpstr>
      <vt:lpstr>PowerPoint Presentation</vt:lpstr>
      <vt:lpstr>Process Expectations</vt:lpstr>
      <vt:lpstr>Evaluating Priorities </vt:lpstr>
      <vt:lpstr>PowerPoint Presentation</vt:lpstr>
      <vt:lpstr>3-Part Report Format</vt:lpstr>
      <vt:lpstr>Board Discussion Questions</vt:lpstr>
      <vt:lpstr>Discussion / Questions / Comments </vt:lpstr>
    </vt:vector>
  </TitlesOfParts>
  <Company>Albemarle County Public Schools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Melissa Anderson</dc:creator>
  <cp:lastModifiedBy>acps</cp:lastModifiedBy>
  <cp:revision>237</cp:revision>
  <dcterms:created xsi:type="dcterms:W3CDTF">2012-06-06T12:37:44Z</dcterms:created>
  <dcterms:modified xsi:type="dcterms:W3CDTF">2014-06-12T20:20:02Z</dcterms:modified>
</cp:coreProperties>
</file>